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
  </p:notesMasterIdLst>
  <p:sldIdLst>
    <p:sldId id="278" r:id="rId3"/>
    <p:sldId id="281" r:id="rId4"/>
    <p:sldId id="272" r:id="rId5"/>
    <p:sldId id="274" r:id="rId6"/>
  </p:sldIdLst>
  <p:sldSz cx="12192000" cy="6858000"/>
  <p:notesSz cx="7104380" cy="10234930"/>
  <p:custDataLst>
    <p:tags r:id="rId12"/>
  </p:custDataLst>
  <p:defaultTex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Calibri" panose="020F050202020403020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sz="1800" kern="1200">
        <a:solidFill>
          <a:schemeClr val="tx1"/>
        </a:solidFill>
        <a:latin typeface="Calibri" panose="020F050202020403020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sz="1800" kern="1200">
        <a:solidFill>
          <a:schemeClr val="tx1"/>
        </a:solidFill>
        <a:latin typeface="Calibri" panose="020F050202020403020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sz="1800" kern="1200">
        <a:solidFill>
          <a:schemeClr val="tx1"/>
        </a:solidFill>
        <a:latin typeface="Calibri" panose="020F050202020403020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sz="1800" kern="1200">
        <a:solidFill>
          <a:schemeClr val="tx1"/>
        </a:solidFill>
        <a:latin typeface="Calibri" panose="020F050202020403020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sz="1800" kern="1200">
        <a:solidFill>
          <a:schemeClr val="tx1"/>
        </a:solidFill>
        <a:latin typeface="Calibri" panose="020F050202020403020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sz="1800" kern="1200">
        <a:solidFill>
          <a:schemeClr val="tx1"/>
        </a:solidFill>
        <a:latin typeface="Calibri" panose="020F050202020403020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sz="1800" kern="1200">
        <a:solidFill>
          <a:schemeClr val="tx1"/>
        </a:solidFill>
        <a:latin typeface="Calibri" panose="020F050202020403020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sz="1800" kern="1200">
        <a:solidFill>
          <a:schemeClr val="tx1"/>
        </a:solidFill>
        <a:latin typeface="Calibri" panose="020F050202020403020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106" userDrawn="1">
          <p15:clr>
            <a:srgbClr val="A4A3A4"/>
          </p15:clr>
        </p15:guide>
        <p15:guide id="2" pos="278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尹 代杰" initials="尹" lastIdx="1" clrIdx="0"/>
  <p:cmAuthor id="2" name="Lee" initials="L" lastIdx="4" clrIdx="1"/>
  <p:cmAuthor id="3" name="OLP_01" initials="O" lastIdx="2" clrIdx="2"/>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5987"/>
    <p:restoredTop sz="94660"/>
  </p:normalViewPr>
  <p:slideViewPr>
    <p:cSldViewPr snapToGrid="0" showGuides="1">
      <p:cViewPr varScale="1">
        <p:scale>
          <a:sx n="116" d="100"/>
          <a:sy n="116" d="100"/>
        </p:scale>
        <p:origin x="336" y="108"/>
      </p:cViewPr>
      <p:guideLst>
        <p:guide orient="horz" pos="2106"/>
        <p:guide pos="2788"/>
      </p:guideLst>
    </p:cSldViewPr>
  </p:slideViewPr>
  <p:notesTextViewPr>
    <p:cViewPr>
      <p:scale>
        <a:sx n="1" d="1"/>
        <a:sy n="1" d="1"/>
      </p:scale>
      <p:origin x="0" y="0"/>
    </p:cViewPr>
  </p:notesTextViewPr>
  <p:gridSpacing cx="72005" cy="72005"/>
</p:viewPr>
</file>

<file path=ppt/_rels/presentation.xml.rels><?xml version="1.0" encoding="UTF-8" standalone="yes"?>
<Relationships xmlns="http://schemas.openxmlformats.org/package/2006/relationships"><Relationship Id="rId9" Type="http://schemas.openxmlformats.org/officeDocument/2006/relationships/viewProps" Target="viewProps.xml"/><Relationship Id="rId8" Type="http://schemas.openxmlformats.org/officeDocument/2006/relationships/presProps" Target="presProps.xml"/><Relationship Id="rId7" Type="http://schemas.openxmlformats.org/officeDocument/2006/relationships/notesMaster" Target="notesMasters/notesMaster1.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 Type="http://schemas.openxmlformats.org/officeDocument/2006/relationships/theme" Target="theme/theme1.xml"/><Relationship Id="rId12" Type="http://schemas.openxmlformats.org/officeDocument/2006/relationships/tags" Target="tags/tag31.xml"/><Relationship Id="rId11" Type="http://schemas.openxmlformats.org/officeDocument/2006/relationships/commentAuthors" Target="commentAuthors.xml"/><Relationship Id="rId10" Type="http://schemas.openxmlformats.org/officeDocument/2006/relationships/tableStyles" Target="tableStyles.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565" cy="513524"/>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4171" y="0"/>
            <a:ext cx="3078565" cy="513524"/>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481711" y="1279366"/>
            <a:ext cx="6140958" cy="3454289"/>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0438" y="4925560"/>
            <a:ext cx="5683504" cy="4030004"/>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9721407"/>
            <a:ext cx="3078565" cy="51352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4171" y="9721407"/>
            <a:ext cx="3078565" cy="513523"/>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3000"/>
            </a:lvl1pPr>
          </a:lstStyle>
          <a:p>
            <a:pPr fontAlgn="auto"/>
            <a:r>
              <a:rPr lang="zh-CN" altLang="en-US" strike="noStrike" noProof="1" smtClean="0"/>
              <a:t>单击此处编辑母版标题样式</a:t>
            </a:r>
            <a:endParaRPr lang="zh-CN" altLang="en-US" strike="noStrike" noProof="1"/>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fontAlgn="auto"/>
            <a:r>
              <a:rPr lang="zh-CN" altLang="en-US" strike="noStrike" noProof="1" smtClean="0"/>
              <a:t>单击此处编辑母版副标题样式</a:t>
            </a:r>
            <a:endParaRPr lang="zh-CN" altLang="en-US" strike="noStrike" noProof="1"/>
          </a:p>
        </p:txBody>
      </p:sp>
      <p:sp>
        <p:nvSpPr>
          <p:cNvPr id="4" name="日期占位符 3"/>
          <p:cNvSpPr>
            <a:spLocks noGrp="1"/>
          </p:cNvSpPr>
          <p:nvPr>
            <p:ph type="dt" sz="half" idx="10"/>
          </p:nvPr>
        </p:nvSpPr>
        <p:spPr/>
        <p:txBody>
          <a:bodyPr/>
          <a:p>
            <a:pPr fontAlgn="auto"/>
            <a:fld id="{82F288E0-7875-42C4-84C8-98DBBD3BF4D2}" type="datetimeFigureOut">
              <a:rPr lang="zh-CN" altLang="en-US" strike="noStrike" noProof="1" smtClean="0">
                <a:latin typeface="+mn-lt"/>
                <a:ea typeface="+mn-ea"/>
                <a:cs typeface="+mn-cs"/>
              </a:rPr>
            </a:fld>
            <a:endParaRPr lang="zh-CN" altLang="en-US" strike="noStrike" noProof="1"/>
          </a:p>
        </p:txBody>
      </p:sp>
      <p:sp>
        <p:nvSpPr>
          <p:cNvPr id="5" name="页脚占位符 4"/>
          <p:cNvSpPr>
            <a:spLocks noGrp="1"/>
          </p:cNvSpPr>
          <p:nvPr>
            <p:ph type="ftr" sz="quarter" idx="11"/>
          </p:nvPr>
        </p:nvSpPr>
        <p:spPr/>
        <p:txBody>
          <a:bodyPr/>
          <a:p>
            <a:pPr fontAlgn="auto"/>
            <a:endParaRPr lang="zh-CN" altLang="en-US" strike="noStrike" noProof="1"/>
          </a:p>
        </p:txBody>
      </p:sp>
      <p:sp>
        <p:nvSpPr>
          <p:cNvPr id="6" name="灯片编号占位符 5"/>
          <p:cNvSpPr>
            <a:spLocks noGrp="1"/>
          </p:cNvSpPr>
          <p:nvPr>
            <p:ph type="sldNum" sz="quarter" idx="12"/>
          </p:nvPr>
        </p:nvSpPr>
        <p:spPr/>
        <p:txBody>
          <a:bodyPr/>
          <a:p>
            <a:pPr fontAlgn="auto"/>
            <a:fld id="{7D9BB5D0-35E4-459D-AEF3-FE4D7C45CC19}" type="slidenum">
              <a:rPr lang="zh-CN" altLang="en-US" strike="noStrike" noProof="1" smtClean="0">
                <a:latin typeface="+mn-lt"/>
                <a:ea typeface="+mn-ea"/>
                <a:cs typeface="+mn-cs"/>
              </a:rPr>
            </a:fld>
            <a:endParaRPr lang="zh-CN" altLang="en-US" strike="noStrike" noProof="1"/>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zh-CN" altLang="en-US" strike="noStrike" noProof="1"/>
          </a:p>
        </p:txBody>
      </p:sp>
      <p:sp>
        <p:nvSpPr>
          <p:cNvPr id="3" name="日期占位符 2"/>
          <p:cNvSpPr>
            <a:spLocks noGrp="1"/>
          </p:cNvSpPr>
          <p:nvPr>
            <p:ph type="dt" sz="half" idx="10"/>
          </p:nvPr>
        </p:nvSpPr>
        <p:spPr/>
        <p:txBody>
          <a:bodyPr/>
          <a:p>
            <a:pPr fontAlgn="auto"/>
            <a:fld id="{82F288E0-7875-42C4-84C8-98DBBD3BF4D2}" type="datetimeFigureOut">
              <a:rPr lang="zh-CN" altLang="en-US" strike="noStrike" noProof="1" smtClean="0">
                <a:latin typeface="+mn-lt"/>
                <a:ea typeface="+mn-ea"/>
                <a:cs typeface="+mn-cs"/>
              </a:rPr>
            </a:fld>
            <a:endParaRPr lang="zh-CN" altLang="en-US" strike="noStrike" noProof="1"/>
          </a:p>
        </p:txBody>
      </p:sp>
      <p:sp>
        <p:nvSpPr>
          <p:cNvPr id="4" name="页脚占位符 3"/>
          <p:cNvSpPr>
            <a:spLocks noGrp="1"/>
          </p:cNvSpPr>
          <p:nvPr>
            <p:ph type="ftr" sz="quarter" idx="11"/>
          </p:nvPr>
        </p:nvSpPr>
        <p:spPr/>
        <p:txBody>
          <a:bodyPr/>
          <a:p>
            <a:pPr fontAlgn="auto"/>
            <a:endParaRPr lang="zh-CN" altLang="en-US" strike="noStrike" noProof="1"/>
          </a:p>
        </p:txBody>
      </p:sp>
      <p:sp>
        <p:nvSpPr>
          <p:cNvPr id="5" name="灯片编号占位符 4"/>
          <p:cNvSpPr>
            <a:spLocks noGrp="1"/>
          </p:cNvSpPr>
          <p:nvPr>
            <p:ph type="sldNum" sz="quarter" idx="12"/>
          </p:nvPr>
        </p:nvSpPr>
        <p:spPr/>
        <p:txBody>
          <a:bodyPr/>
          <a:p>
            <a:pPr fontAlgn="auto"/>
            <a:fld id="{7D9BB5D0-35E4-459D-AEF3-FE4D7C45CC19}" type="slidenum">
              <a:rPr lang="zh-CN" altLang="en-US" strike="noStrike" noProof="1" smtClean="0">
                <a:latin typeface="+mn-lt"/>
                <a:ea typeface="+mn-ea"/>
                <a:cs typeface="+mn-cs"/>
              </a:rPr>
            </a:fld>
            <a:endParaRPr lang="zh-CN" altLang="en-US" strike="noStrike" noProof="1"/>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auto"/>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fontAlgn="auto"/>
            <a:fld id="{82F288E0-7875-42C4-84C8-98DBBD3BF4D2}" type="datetimeFigureOut">
              <a:rPr lang="zh-CN" altLang="en-US" strike="noStrike" noProof="1" smtClean="0">
                <a:latin typeface="+mn-lt"/>
                <a:ea typeface="+mn-ea"/>
                <a:cs typeface="+mn-cs"/>
              </a:rPr>
            </a:fld>
            <a:endParaRPr lang="zh-CN" altLang="en-US" strike="noStrike" noProof="1"/>
          </a:p>
        </p:txBody>
      </p:sp>
      <p:sp>
        <p:nvSpPr>
          <p:cNvPr id="5" name="页脚占位符 4"/>
          <p:cNvSpPr>
            <a:spLocks noGrp="1"/>
          </p:cNvSpPr>
          <p:nvPr>
            <p:ph type="ftr" sz="quarter" idx="11"/>
          </p:nvPr>
        </p:nvSpPr>
        <p:spPr/>
        <p:txBody>
          <a:bodyPr/>
          <a:p>
            <a:pPr fontAlgn="auto"/>
            <a:endParaRPr lang="zh-CN" altLang="en-US" strike="noStrike" noProof="1"/>
          </a:p>
        </p:txBody>
      </p:sp>
      <p:sp>
        <p:nvSpPr>
          <p:cNvPr id="6" name="灯片编号占位符 5"/>
          <p:cNvSpPr>
            <a:spLocks noGrp="1"/>
          </p:cNvSpPr>
          <p:nvPr>
            <p:ph type="sldNum" sz="quarter" idx="12"/>
          </p:nvPr>
        </p:nvSpPr>
        <p:spPr/>
        <p:txBody>
          <a:bodyPr/>
          <a:p>
            <a:pPr fontAlgn="auto"/>
            <a:fld id="{7D9BB5D0-35E4-459D-AEF3-FE4D7C45CC19}" type="slidenum">
              <a:rPr lang="zh-CN" altLang="en-US" strike="noStrike" noProof="1" smtClean="0">
                <a:latin typeface="+mn-lt"/>
                <a:ea typeface="+mn-ea"/>
                <a:cs typeface="+mn-cs"/>
              </a:rPr>
            </a:fld>
            <a:endParaRPr lang="zh-CN" altLang="en-US" strike="noStrike" noProof="1"/>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3000"/>
            </a:lvl1pPr>
          </a:lstStyle>
          <a:p>
            <a:pPr fontAlgn="auto"/>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831850" y="4589463"/>
            <a:ext cx="10515600" cy="1500187"/>
          </a:xfrm>
        </p:spPr>
        <p:txBody>
          <a:bodyPr/>
          <a:lstStyle>
            <a:lvl1pPr marL="0" indent="0">
              <a:buNone/>
              <a:defRPr sz="1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fontAlgn="auto"/>
            <a:r>
              <a:rPr lang="zh-CN" altLang="en-US" strike="noStrike" noProof="1" smtClean="0"/>
              <a:t>单击此处编辑母版文本样式</a:t>
            </a:r>
            <a:endParaRPr lang="zh-CN" altLang="en-US" strike="noStrike" noProof="1" smtClean="0"/>
          </a:p>
        </p:txBody>
      </p:sp>
      <p:sp>
        <p:nvSpPr>
          <p:cNvPr id="4" name="日期占位符 3"/>
          <p:cNvSpPr>
            <a:spLocks noGrp="1"/>
          </p:cNvSpPr>
          <p:nvPr>
            <p:ph type="dt" sz="half" idx="10"/>
          </p:nvPr>
        </p:nvSpPr>
        <p:spPr/>
        <p:txBody>
          <a:bodyPr/>
          <a:p>
            <a:pPr fontAlgn="auto"/>
            <a:fld id="{82F288E0-7875-42C4-84C8-98DBBD3BF4D2}" type="datetimeFigureOut">
              <a:rPr lang="zh-CN" altLang="en-US" strike="noStrike" noProof="1" smtClean="0">
                <a:latin typeface="+mn-lt"/>
                <a:ea typeface="+mn-ea"/>
                <a:cs typeface="+mn-cs"/>
              </a:rPr>
            </a:fld>
            <a:endParaRPr lang="zh-CN" altLang="en-US" strike="noStrike" noProof="1"/>
          </a:p>
        </p:txBody>
      </p:sp>
      <p:sp>
        <p:nvSpPr>
          <p:cNvPr id="5" name="页脚占位符 4"/>
          <p:cNvSpPr>
            <a:spLocks noGrp="1"/>
          </p:cNvSpPr>
          <p:nvPr>
            <p:ph type="ftr" sz="quarter" idx="11"/>
          </p:nvPr>
        </p:nvSpPr>
        <p:spPr/>
        <p:txBody>
          <a:bodyPr/>
          <a:p>
            <a:pPr fontAlgn="auto"/>
            <a:endParaRPr lang="zh-CN" altLang="en-US" strike="noStrike" noProof="1"/>
          </a:p>
        </p:txBody>
      </p:sp>
      <p:sp>
        <p:nvSpPr>
          <p:cNvPr id="6" name="灯片编号占位符 5"/>
          <p:cNvSpPr>
            <a:spLocks noGrp="1"/>
          </p:cNvSpPr>
          <p:nvPr>
            <p:ph type="sldNum" sz="quarter" idx="12"/>
          </p:nvPr>
        </p:nvSpPr>
        <p:spPr/>
        <p:txBody>
          <a:bodyPr/>
          <a:p>
            <a:pPr fontAlgn="auto"/>
            <a:fld id="{7D9BB5D0-35E4-459D-AEF3-FE4D7C45CC19}" type="slidenum">
              <a:rPr lang="zh-CN" altLang="en-US" strike="noStrike" noProof="1" smtClean="0">
                <a:latin typeface="+mn-lt"/>
                <a:ea typeface="+mn-ea"/>
                <a:cs typeface="+mn-cs"/>
              </a:rPr>
            </a:fld>
            <a:endParaRPr lang="zh-CN" altLang="en-US" strike="noStrike" noProof="1"/>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auto"/>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838200" y="1825625"/>
            <a:ext cx="5181600" cy="4351338"/>
          </a:xfrm>
        </p:spPr>
        <p:txBody>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6172200" y="1825625"/>
            <a:ext cx="5181600" cy="4351338"/>
          </a:xfrm>
        </p:spPr>
        <p:txBody>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p>
            <a:pPr fontAlgn="auto"/>
            <a:fld id="{82F288E0-7875-42C4-84C8-98DBBD3BF4D2}" type="datetimeFigureOut">
              <a:rPr lang="zh-CN" altLang="en-US" strike="noStrike" noProof="1" smtClean="0">
                <a:latin typeface="+mn-lt"/>
                <a:ea typeface="+mn-ea"/>
                <a:cs typeface="+mn-cs"/>
              </a:rPr>
            </a:fld>
            <a:endParaRPr lang="zh-CN" altLang="en-US" strike="noStrike" noProof="1"/>
          </a:p>
        </p:txBody>
      </p:sp>
      <p:sp>
        <p:nvSpPr>
          <p:cNvPr id="6" name="页脚占位符 5"/>
          <p:cNvSpPr>
            <a:spLocks noGrp="1"/>
          </p:cNvSpPr>
          <p:nvPr>
            <p:ph type="ftr" sz="quarter" idx="11"/>
          </p:nvPr>
        </p:nvSpPr>
        <p:spPr/>
        <p:txBody>
          <a:bodyPr/>
          <a:p>
            <a:pPr fontAlgn="auto"/>
            <a:endParaRPr lang="zh-CN" altLang="en-US" strike="noStrike" noProof="1"/>
          </a:p>
        </p:txBody>
      </p:sp>
      <p:sp>
        <p:nvSpPr>
          <p:cNvPr id="7" name="灯片编号占位符 6"/>
          <p:cNvSpPr>
            <a:spLocks noGrp="1"/>
          </p:cNvSpPr>
          <p:nvPr>
            <p:ph type="sldNum" sz="quarter" idx="12"/>
          </p:nvPr>
        </p:nvSpPr>
        <p:spPr/>
        <p:txBody>
          <a:bodyPr/>
          <a:p>
            <a:pPr fontAlgn="auto"/>
            <a:fld id="{7D9BB5D0-35E4-459D-AEF3-FE4D7C45CC19}" type="slidenum">
              <a:rPr lang="zh-CN" altLang="en-US" strike="noStrike" noProof="1" smtClean="0">
                <a:latin typeface="+mn-lt"/>
                <a:ea typeface="+mn-ea"/>
                <a:cs typeface="+mn-cs"/>
              </a:rPr>
            </a:fld>
            <a:endParaRPr lang="zh-CN" altLang="en-US" strike="noStrike" noProof="1"/>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pPr fontAlgn="auto"/>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14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fontAlgn="auto"/>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1186774" y="2665379"/>
            <a:ext cx="4873574" cy="3524284"/>
          </a:xfrm>
        </p:spPr>
        <p:txBody>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14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fontAlgn="auto"/>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6256938" y="2665379"/>
            <a:ext cx="4897576" cy="3524284"/>
          </a:xfrm>
        </p:spPr>
        <p:txBody>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zh-CN" altLang="en-US" strike="noStrike" noProof="1"/>
          </a:p>
        </p:txBody>
      </p:sp>
      <p:sp>
        <p:nvSpPr>
          <p:cNvPr id="7" name="日期占位符 6"/>
          <p:cNvSpPr>
            <a:spLocks noGrp="1"/>
          </p:cNvSpPr>
          <p:nvPr>
            <p:ph type="dt" sz="half" idx="10"/>
          </p:nvPr>
        </p:nvSpPr>
        <p:spPr/>
        <p:txBody>
          <a:bodyPr/>
          <a:p>
            <a:pPr fontAlgn="auto"/>
            <a:fld id="{82F288E0-7875-42C4-84C8-98DBBD3BF4D2}" type="datetimeFigureOut">
              <a:rPr lang="zh-CN" altLang="en-US" strike="noStrike" noProof="1" smtClean="0">
                <a:latin typeface="+mn-lt"/>
                <a:ea typeface="+mn-ea"/>
                <a:cs typeface="+mn-cs"/>
              </a:rPr>
            </a:fld>
            <a:endParaRPr lang="zh-CN" altLang="en-US" strike="noStrike" noProof="1"/>
          </a:p>
        </p:txBody>
      </p:sp>
      <p:sp>
        <p:nvSpPr>
          <p:cNvPr id="8" name="页脚占位符 7"/>
          <p:cNvSpPr>
            <a:spLocks noGrp="1"/>
          </p:cNvSpPr>
          <p:nvPr>
            <p:ph type="ftr" sz="quarter" idx="11"/>
          </p:nvPr>
        </p:nvSpPr>
        <p:spPr/>
        <p:txBody>
          <a:bodyPr/>
          <a:p>
            <a:pPr fontAlgn="auto"/>
            <a:endParaRPr lang="zh-CN" altLang="en-US" strike="noStrike" noProof="1"/>
          </a:p>
        </p:txBody>
      </p:sp>
      <p:sp>
        <p:nvSpPr>
          <p:cNvPr id="9" name="灯片编号占位符 8"/>
          <p:cNvSpPr>
            <a:spLocks noGrp="1"/>
          </p:cNvSpPr>
          <p:nvPr>
            <p:ph type="sldNum" sz="quarter" idx="12"/>
          </p:nvPr>
        </p:nvSpPr>
        <p:spPr/>
        <p:txBody>
          <a:bodyPr/>
          <a:p>
            <a:pPr fontAlgn="auto"/>
            <a:fld id="{7D9BB5D0-35E4-459D-AEF3-FE4D7C45CC19}" type="slidenum">
              <a:rPr lang="zh-CN" altLang="en-US" strike="noStrike" noProof="1" smtClean="0">
                <a:latin typeface="+mn-lt"/>
                <a:ea typeface="+mn-ea"/>
                <a:cs typeface="+mn-cs"/>
              </a:rPr>
            </a:fld>
            <a:endParaRPr lang="zh-CN" altLang="en-US" strike="noStrike" noProof="1"/>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auto"/>
            <a:r>
              <a:rPr lang="zh-CN" altLang="en-US" strike="noStrike" noProof="1" smtClean="0"/>
              <a:t>单击此处编辑母版标题样式</a:t>
            </a:r>
            <a:endParaRPr lang="zh-CN" altLang="en-US" strike="noStrike" noProof="1"/>
          </a:p>
        </p:txBody>
      </p:sp>
      <p:sp>
        <p:nvSpPr>
          <p:cNvPr id="3" name="日期占位符 2"/>
          <p:cNvSpPr>
            <a:spLocks noGrp="1"/>
          </p:cNvSpPr>
          <p:nvPr>
            <p:ph type="dt" sz="half" idx="10"/>
          </p:nvPr>
        </p:nvSpPr>
        <p:spPr/>
        <p:txBody>
          <a:bodyPr/>
          <a:p>
            <a:pPr fontAlgn="auto"/>
            <a:fld id="{82F288E0-7875-42C4-84C8-98DBBD3BF4D2}" type="datetimeFigureOut">
              <a:rPr lang="zh-CN" altLang="en-US" strike="noStrike" noProof="1" smtClean="0">
                <a:latin typeface="+mn-lt"/>
                <a:ea typeface="+mn-ea"/>
                <a:cs typeface="+mn-cs"/>
              </a:rPr>
            </a:fld>
            <a:endParaRPr lang="zh-CN" altLang="en-US" strike="noStrike" noProof="1"/>
          </a:p>
        </p:txBody>
      </p:sp>
      <p:sp>
        <p:nvSpPr>
          <p:cNvPr id="4" name="页脚占位符 3"/>
          <p:cNvSpPr>
            <a:spLocks noGrp="1"/>
          </p:cNvSpPr>
          <p:nvPr>
            <p:ph type="ftr" sz="quarter" idx="11"/>
          </p:nvPr>
        </p:nvSpPr>
        <p:spPr/>
        <p:txBody>
          <a:bodyPr/>
          <a:p>
            <a:pPr fontAlgn="auto"/>
            <a:endParaRPr lang="zh-CN" altLang="en-US" strike="noStrike" noProof="1"/>
          </a:p>
        </p:txBody>
      </p:sp>
      <p:sp>
        <p:nvSpPr>
          <p:cNvPr id="5" name="灯片编号占位符 4"/>
          <p:cNvSpPr>
            <a:spLocks noGrp="1"/>
          </p:cNvSpPr>
          <p:nvPr>
            <p:ph type="sldNum" sz="quarter" idx="12"/>
          </p:nvPr>
        </p:nvSpPr>
        <p:spPr/>
        <p:txBody>
          <a:bodyPr/>
          <a:p>
            <a:pPr fontAlgn="auto"/>
            <a:fld id="{7D9BB5D0-35E4-459D-AEF3-FE4D7C45CC19}" type="slidenum">
              <a:rPr lang="zh-CN" altLang="en-US" strike="noStrike" noProof="1" smtClean="0">
                <a:latin typeface="+mn-lt"/>
                <a:ea typeface="+mn-ea"/>
                <a:cs typeface="+mn-cs"/>
              </a:rPr>
            </a:fld>
            <a:endParaRPr lang="zh-CN" altLang="en-US" strike="noStrike" noProof="1"/>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fontAlgn="auto"/>
            <a:fld id="{82F288E0-7875-42C4-84C8-98DBBD3BF4D2}" type="datetimeFigureOut">
              <a:rPr lang="zh-CN" altLang="en-US" strike="noStrike" noProof="1" smtClean="0">
                <a:latin typeface="+mn-lt"/>
                <a:ea typeface="+mn-ea"/>
                <a:cs typeface="+mn-cs"/>
              </a:rPr>
            </a:fld>
            <a:endParaRPr lang="zh-CN" altLang="en-US" strike="noStrike" noProof="1"/>
          </a:p>
        </p:txBody>
      </p:sp>
      <p:sp>
        <p:nvSpPr>
          <p:cNvPr id="3" name="页脚占位符 2"/>
          <p:cNvSpPr>
            <a:spLocks noGrp="1"/>
          </p:cNvSpPr>
          <p:nvPr>
            <p:ph type="ftr" sz="quarter" idx="11"/>
          </p:nvPr>
        </p:nvSpPr>
        <p:spPr/>
        <p:txBody>
          <a:bodyPr/>
          <a:p>
            <a:pPr fontAlgn="auto"/>
            <a:endParaRPr lang="zh-CN" altLang="en-US" strike="noStrike" noProof="1"/>
          </a:p>
        </p:txBody>
      </p:sp>
      <p:sp>
        <p:nvSpPr>
          <p:cNvPr id="4" name="灯片编号占位符 3"/>
          <p:cNvSpPr>
            <a:spLocks noGrp="1"/>
          </p:cNvSpPr>
          <p:nvPr>
            <p:ph type="sldNum" sz="quarter" idx="12"/>
          </p:nvPr>
        </p:nvSpPr>
        <p:spPr/>
        <p:txBody>
          <a:bodyPr/>
          <a:p>
            <a:pPr fontAlgn="auto"/>
            <a:fld id="{7D9BB5D0-35E4-459D-AEF3-FE4D7C45CC19}" type="slidenum">
              <a:rPr lang="zh-CN" altLang="en-US" strike="noStrike" noProof="1" smtClean="0">
                <a:latin typeface="+mn-lt"/>
                <a:ea typeface="+mn-ea"/>
                <a:cs typeface="+mn-cs"/>
              </a:rPr>
            </a:fld>
            <a:endParaRPr lang="zh-CN" altLang="en-US" strike="noStrike" noProof="1"/>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1600"/>
            </a:lvl1pPr>
          </a:lstStyle>
          <a:p>
            <a:pPr fontAlgn="auto"/>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fontAlgn="auto"/>
            <a:endParaRPr lang="zh-CN" altLang="en-US" strike="noStrike" noProof="1"/>
          </a:p>
        </p:txBody>
      </p:sp>
      <p:sp>
        <p:nvSpPr>
          <p:cNvPr id="4" name="文本占位符 3"/>
          <p:cNvSpPr>
            <a:spLocks noGrp="1"/>
          </p:cNvSpPr>
          <p:nvPr>
            <p:ph type="body" sz="half" idx="2"/>
          </p:nvPr>
        </p:nvSpPr>
        <p:spPr>
          <a:xfrm>
            <a:off x="839788" y="2057400"/>
            <a:ext cx="4165349" cy="3811588"/>
          </a:xfrm>
        </p:spPr>
        <p:txBody>
          <a:bodyPr/>
          <a:lstStyle>
            <a:lvl1pPr marL="0" indent="0">
              <a:buNone/>
              <a:defRPr sz="1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fontAlgn="auto"/>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fontAlgn="auto"/>
            <a:fld id="{82F288E0-7875-42C4-84C8-98DBBD3BF4D2}" type="datetimeFigureOut">
              <a:rPr lang="zh-CN" altLang="en-US" strike="noStrike" noProof="1" smtClean="0">
                <a:latin typeface="+mn-lt"/>
                <a:ea typeface="+mn-ea"/>
                <a:cs typeface="+mn-cs"/>
              </a:rPr>
            </a:fld>
            <a:endParaRPr lang="zh-CN" altLang="en-US" strike="noStrike" noProof="1"/>
          </a:p>
        </p:txBody>
      </p:sp>
      <p:sp>
        <p:nvSpPr>
          <p:cNvPr id="6" name="页脚占位符 5"/>
          <p:cNvSpPr>
            <a:spLocks noGrp="1"/>
          </p:cNvSpPr>
          <p:nvPr>
            <p:ph type="ftr" sz="quarter" idx="11"/>
          </p:nvPr>
        </p:nvSpPr>
        <p:spPr/>
        <p:txBody>
          <a:bodyPr/>
          <a:p>
            <a:pPr fontAlgn="auto"/>
            <a:endParaRPr lang="zh-CN" altLang="en-US" strike="noStrike" noProof="1"/>
          </a:p>
        </p:txBody>
      </p:sp>
      <p:sp>
        <p:nvSpPr>
          <p:cNvPr id="7" name="灯片编号占位符 6"/>
          <p:cNvSpPr>
            <a:spLocks noGrp="1"/>
          </p:cNvSpPr>
          <p:nvPr>
            <p:ph type="sldNum" sz="quarter" idx="12"/>
          </p:nvPr>
        </p:nvSpPr>
        <p:spPr/>
        <p:txBody>
          <a:bodyPr/>
          <a:p>
            <a:pPr fontAlgn="auto"/>
            <a:fld id="{7D9BB5D0-35E4-459D-AEF3-FE4D7C45CC19}" type="slidenum">
              <a:rPr lang="zh-CN" altLang="en-US" strike="noStrike" noProof="1" smtClean="0">
                <a:latin typeface="+mn-lt"/>
                <a:ea typeface="+mn-ea"/>
                <a:cs typeface="+mn-cs"/>
              </a:rPr>
            </a:fld>
            <a:endParaRPr lang="zh-CN" altLang="en-US" strike="noStrike" noProof="1"/>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pPr fontAlgn="auto"/>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838200" y="365125"/>
            <a:ext cx="7734300" cy="5811838"/>
          </a:xfrm>
        </p:spPr>
        <p:txBody>
          <a:bodyPr vert="eaVert"/>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fontAlgn="auto"/>
            <a:fld id="{82F288E0-7875-42C4-84C8-98DBBD3BF4D2}" type="datetimeFigureOut">
              <a:rPr lang="zh-CN" altLang="en-US" strike="noStrike" noProof="1" smtClean="0">
                <a:latin typeface="+mn-lt"/>
                <a:ea typeface="+mn-ea"/>
                <a:cs typeface="+mn-cs"/>
              </a:rPr>
            </a:fld>
            <a:endParaRPr lang="zh-CN" altLang="en-US" strike="noStrike" noProof="1"/>
          </a:p>
        </p:txBody>
      </p:sp>
      <p:sp>
        <p:nvSpPr>
          <p:cNvPr id="5" name="页脚占位符 4"/>
          <p:cNvSpPr>
            <a:spLocks noGrp="1"/>
          </p:cNvSpPr>
          <p:nvPr>
            <p:ph type="ftr" sz="quarter" idx="11"/>
          </p:nvPr>
        </p:nvSpPr>
        <p:spPr/>
        <p:txBody>
          <a:bodyPr/>
          <a:p>
            <a:pPr fontAlgn="auto"/>
            <a:endParaRPr lang="zh-CN" altLang="en-US" strike="noStrike" noProof="1"/>
          </a:p>
        </p:txBody>
      </p:sp>
      <p:sp>
        <p:nvSpPr>
          <p:cNvPr id="6" name="灯片编号占位符 5"/>
          <p:cNvSpPr>
            <a:spLocks noGrp="1"/>
          </p:cNvSpPr>
          <p:nvPr>
            <p:ph type="sldNum" sz="quarter" idx="12"/>
          </p:nvPr>
        </p:nvSpPr>
        <p:spPr/>
        <p:txBody>
          <a:bodyPr/>
          <a:p>
            <a:pPr fontAlgn="auto"/>
            <a:fld id="{7D9BB5D0-35E4-459D-AEF3-FE4D7C45CC19}" type="slidenum">
              <a:rPr lang="zh-CN" altLang="en-US" strike="noStrike" noProof="1" smtClean="0">
                <a:latin typeface="+mn-lt"/>
                <a:ea typeface="+mn-ea"/>
                <a:cs typeface="+mn-cs"/>
              </a:rPr>
            </a:fld>
            <a:endParaRPr lang="zh-CN" altLang="en-US" strike="noStrike" noProof="1"/>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
        <p:nvSpPr>
          <p:cNvPr id="2050" name="标题占位符 1"/>
          <p:cNvSpPr>
            <a:spLocks noGrp="1"/>
          </p:cNvSpPr>
          <p:nvPr>
            <p:ph type="title"/>
          </p:nvPr>
        </p:nvSpPr>
        <p:spPr>
          <a:xfrm>
            <a:off x="838200" y="365125"/>
            <a:ext cx="10515600" cy="1325563"/>
          </a:xfrm>
          <a:prstGeom prst="rect">
            <a:avLst/>
          </a:prstGeom>
          <a:noFill/>
          <a:ln w="9525">
            <a:noFill/>
          </a:ln>
        </p:spPr>
        <p:txBody>
          <a:bodyPr vert="horz" lIns="91440" tIns="45720" rIns="91440" bIns="45720" anchor="ctr" anchorCtr="0"/>
          <a:p>
            <a:pPr lvl="0"/>
            <a:r>
              <a:rPr lang="zh-CN" altLang="en-US"/>
              <a:t>单击此处编辑母版标题样式</a:t>
            </a:r>
            <a:endParaRPr lang="zh-CN" altLang="en-US"/>
          </a:p>
        </p:txBody>
      </p:sp>
      <p:sp>
        <p:nvSpPr>
          <p:cNvPr id="2051" name="文本占位符 2"/>
          <p:cNvSpPr>
            <a:spLocks noGrp="1"/>
          </p:cNvSpPr>
          <p:nvPr>
            <p:ph type="body"/>
          </p:nvPr>
        </p:nvSpPr>
        <p:spPr>
          <a:xfrm>
            <a:off x="838200" y="1825625"/>
            <a:ext cx="10515600" cy="4351338"/>
          </a:xfrm>
          <a:prstGeom prst="rect">
            <a:avLst/>
          </a:prstGeom>
          <a:noFill/>
          <a:ln w="9525">
            <a:noFill/>
          </a:ln>
        </p:spPr>
        <p:txBody>
          <a:bodyPr vert="horz" lIns="91440" tIns="45720" rIns="91440" bIns="45720" anchor="t" anchorCtr="0"/>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fld id="{82F288E0-7875-42C4-84C8-98DBBD3BF4D2}" type="datetimeFigureOut">
              <a:rPr lang="zh-CN" altLang="en-US" strike="noStrike" noProof="1" smtClean="0">
                <a:latin typeface="+mn-lt"/>
                <a:ea typeface="+mn-ea"/>
                <a:cs typeface="+mn-cs"/>
              </a:rPr>
            </a:fld>
            <a:endParaRPr lang="zh-CN" altLang="en-US" strike="noStrike" noProof="1"/>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endParaRPr lang="zh-CN" altLang="en-US" strike="noStrike" noProof="1"/>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fld id="{7D9BB5D0-35E4-459D-AEF3-FE4D7C45CC19}" type="slidenum">
              <a:rPr lang="zh-CN" altLang="en-US" strike="noStrike" noProof="1" smtClean="0">
                <a:latin typeface="+mn-lt"/>
                <a:ea typeface="+mn-ea"/>
                <a:cs typeface="+mn-cs"/>
              </a:rPr>
            </a:fld>
            <a:endParaRPr lang="zh-CN" altLang="en-US" strike="noStrike" noProof="1"/>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5.png"/><Relationship Id="rId8" Type="http://schemas.openxmlformats.org/officeDocument/2006/relationships/tags" Target="../tags/tag4.xml"/><Relationship Id="rId7" Type="http://schemas.openxmlformats.org/officeDocument/2006/relationships/image" Target="../media/image4.png"/><Relationship Id="rId6" Type="http://schemas.openxmlformats.org/officeDocument/2006/relationships/tags" Target="../tags/tag3.xml"/><Relationship Id="rId5" Type="http://schemas.openxmlformats.org/officeDocument/2006/relationships/image" Target="../media/image3.png"/><Relationship Id="rId4" Type="http://schemas.openxmlformats.org/officeDocument/2006/relationships/tags" Target="../tags/tag2.xml"/><Relationship Id="rId3" Type="http://schemas.openxmlformats.org/officeDocument/2006/relationships/image" Target="../media/image2.png"/><Relationship Id="rId25" Type="http://schemas.openxmlformats.org/officeDocument/2006/relationships/slideLayout" Target="../slideLayouts/slideLayout7.xml"/><Relationship Id="rId24" Type="http://schemas.openxmlformats.org/officeDocument/2006/relationships/tags" Target="../tags/tag16.xml"/><Relationship Id="rId23" Type="http://schemas.openxmlformats.org/officeDocument/2006/relationships/tags" Target="../tags/tag15.xml"/><Relationship Id="rId22" Type="http://schemas.openxmlformats.org/officeDocument/2006/relationships/tags" Target="../tags/tag14.xml"/><Relationship Id="rId21" Type="http://schemas.openxmlformats.org/officeDocument/2006/relationships/image" Target="../media/image8.png"/><Relationship Id="rId20" Type="http://schemas.openxmlformats.org/officeDocument/2006/relationships/tags" Target="../tags/tag13.xml"/><Relationship Id="rId2" Type="http://schemas.openxmlformats.org/officeDocument/2006/relationships/tags" Target="../tags/tag1.xml"/><Relationship Id="rId19" Type="http://schemas.openxmlformats.org/officeDocument/2006/relationships/tags" Target="../tags/tag12.xml"/><Relationship Id="rId18" Type="http://schemas.openxmlformats.org/officeDocument/2006/relationships/tags" Target="../tags/tag11.xml"/><Relationship Id="rId17" Type="http://schemas.openxmlformats.org/officeDocument/2006/relationships/tags" Target="../tags/tag10.xml"/><Relationship Id="rId16" Type="http://schemas.openxmlformats.org/officeDocument/2006/relationships/tags" Target="../tags/tag9.xml"/><Relationship Id="rId15" Type="http://schemas.openxmlformats.org/officeDocument/2006/relationships/tags" Target="../tags/tag8.xml"/><Relationship Id="rId14" Type="http://schemas.openxmlformats.org/officeDocument/2006/relationships/tags" Target="../tags/tag7.xml"/><Relationship Id="rId13" Type="http://schemas.openxmlformats.org/officeDocument/2006/relationships/image" Target="../media/image7.png"/><Relationship Id="rId12" Type="http://schemas.openxmlformats.org/officeDocument/2006/relationships/tags" Target="../tags/tag6.xml"/><Relationship Id="rId11" Type="http://schemas.openxmlformats.org/officeDocument/2006/relationships/image" Target="../media/image6.png"/><Relationship Id="rId10" Type="http://schemas.openxmlformats.org/officeDocument/2006/relationships/tags" Target="../tags/tag5.xml"/><Relationship Id="rId1" Type="http://schemas.openxmlformats.org/officeDocument/2006/relationships/image" Target="../media/image1.png"/></Relationships>
</file>

<file path=ppt/slides/_rels/slide2.xml.rels><?xml version="1.0" encoding="UTF-8" standalone="yes"?>
<Relationships xmlns="http://schemas.openxmlformats.org/package/2006/relationships"><Relationship Id="rId9" Type="http://schemas.openxmlformats.org/officeDocument/2006/relationships/tags" Target="../tags/tag21.xml"/><Relationship Id="rId8" Type="http://schemas.openxmlformats.org/officeDocument/2006/relationships/image" Target="../media/image12.png"/><Relationship Id="rId7" Type="http://schemas.openxmlformats.org/officeDocument/2006/relationships/tags" Target="../tags/tag20.xml"/><Relationship Id="rId6" Type="http://schemas.openxmlformats.org/officeDocument/2006/relationships/image" Target="../media/image11.png"/><Relationship Id="rId5" Type="http://schemas.openxmlformats.org/officeDocument/2006/relationships/tags" Target="../tags/tag19.xml"/><Relationship Id="rId4" Type="http://schemas.openxmlformats.org/officeDocument/2006/relationships/image" Target="../media/image10.png"/><Relationship Id="rId3" Type="http://schemas.openxmlformats.org/officeDocument/2006/relationships/tags" Target="../tags/tag18.xml"/><Relationship Id="rId2" Type="http://schemas.openxmlformats.org/officeDocument/2006/relationships/image" Target="../media/image9.png"/><Relationship Id="rId13" Type="http://schemas.openxmlformats.org/officeDocument/2006/relationships/slideLayout" Target="../slideLayouts/slideLayout7.xml"/><Relationship Id="rId12" Type="http://schemas.openxmlformats.org/officeDocument/2006/relationships/image" Target="../media/image14.png"/><Relationship Id="rId11" Type="http://schemas.openxmlformats.org/officeDocument/2006/relationships/image" Target="../media/image13.png"/><Relationship Id="rId10" Type="http://schemas.openxmlformats.org/officeDocument/2006/relationships/tags" Target="../tags/tag22.xml"/><Relationship Id="rId1" Type="http://schemas.openxmlformats.org/officeDocument/2006/relationships/tags" Target="../tags/tag17.xml"/></Relationships>
</file>

<file path=ppt/slides/_rels/slide3.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27.xml"/><Relationship Id="rId4" Type="http://schemas.openxmlformats.org/officeDocument/2006/relationships/tags" Target="../tags/tag26.xml"/><Relationship Id="rId3" Type="http://schemas.openxmlformats.org/officeDocument/2006/relationships/tags" Target="../tags/tag25.xml"/><Relationship Id="rId2" Type="http://schemas.openxmlformats.org/officeDocument/2006/relationships/tags" Target="../tags/tag24.xml"/><Relationship Id="rId1" Type="http://schemas.openxmlformats.org/officeDocument/2006/relationships/tags" Target="../tags/tag23.xml"/></Relationships>
</file>

<file path=ppt/slides/_rels/slide4.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7.xml"/><Relationship Id="rId3" Type="http://schemas.openxmlformats.org/officeDocument/2006/relationships/tags" Target="../tags/tag30.xml"/><Relationship Id="rId2" Type="http://schemas.openxmlformats.org/officeDocument/2006/relationships/tags" Target="../tags/tag29.xml"/><Relationship Id="rId1" Type="http://schemas.openxmlformats.org/officeDocument/2006/relationships/tags" Target="../tags/tag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2"/>
          <p:cNvSpPr/>
          <p:nvPr/>
        </p:nvSpPr>
        <p:spPr>
          <a:xfrm>
            <a:off x="3822115" y="451597"/>
            <a:ext cx="1832819" cy="311172"/>
          </a:xfrm>
          <a:prstGeom prst="rect">
            <a:avLst/>
          </a:prstGeom>
          <a:noFill/>
          <a:ln w="0" cap="flat">
            <a:noFill/>
            <a:prstDash val="solid"/>
            <a:miter lim="0"/>
          </a:ln>
        </p:spPr>
        <p:txBody>
          <a:bodyPr vert="horz" wrap="square" lIns="0" tIns="0" rIns="0" bIns="0"/>
          <a:lstStyle/>
          <a:p>
            <a:pPr algn="l" rtl="0" eaLnBrk="0">
              <a:lnSpc>
                <a:spcPct val="92000"/>
              </a:lnSpc>
            </a:pPr>
            <a:r>
              <a:rPr lang="en-US" altLang="zh-CN" sz="2400" b="1" dirty="0">
                <a:latin typeface="Arial" panose="020B0604020202020204"/>
                <a:ea typeface="Arial" panose="020B0604020202020204"/>
                <a:cs typeface="Arial" panose="020B0604020202020204"/>
              </a:rPr>
              <a:t>ATON</a:t>
            </a:r>
            <a:endParaRPr lang="en-US" altLang="zh-CN" sz="2400" b="1" dirty="0">
              <a:latin typeface="Arial" panose="020B0604020202020204"/>
              <a:ea typeface="Arial" panose="020B0604020202020204"/>
              <a:cs typeface="Arial" panose="020B0604020202020204"/>
            </a:endParaRPr>
          </a:p>
        </p:txBody>
      </p:sp>
      <p:pic>
        <p:nvPicPr>
          <p:cNvPr id="5" name="图片 4" descr="ATON-2"/>
          <p:cNvPicPr>
            <a:picLocks noChangeAspect="1"/>
          </p:cNvPicPr>
          <p:nvPr/>
        </p:nvPicPr>
        <p:blipFill>
          <a:blip r:embed="rId1"/>
          <a:srcRect b="21165"/>
          <a:stretch>
            <a:fillRect/>
          </a:stretch>
        </p:blipFill>
        <p:spPr>
          <a:xfrm>
            <a:off x="9980930" y="4108450"/>
            <a:ext cx="1754505" cy="1404620"/>
          </a:xfrm>
          <a:prstGeom prst="rect">
            <a:avLst/>
          </a:prstGeom>
        </p:spPr>
      </p:pic>
      <p:sp>
        <p:nvSpPr>
          <p:cNvPr id="19" name="文本框 18"/>
          <p:cNvSpPr txBox="1"/>
          <p:nvPr/>
        </p:nvSpPr>
        <p:spPr>
          <a:xfrm>
            <a:off x="2978785" y="985520"/>
            <a:ext cx="8630920" cy="306705"/>
          </a:xfrm>
          <a:prstGeom prst="rect">
            <a:avLst/>
          </a:prstGeom>
        </p:spPr>
        <p:txBody>
          <a:bodyPr wrap="square">
            <a:spAutoFit/>
          </a:bodyPr>
          <a:p>
            <a:pPr marL="0" indent="0"/>
            <a:r>
              <a:rPr lang="zh-CN" altLang="en-US" sz="1400" b="0" i="0">
                <a:solidFill>
                  <a:srgbClr val="404040"/>
                </a:solidFill>
                <a:latin typeface="黑体" panose="02010609060101010101" charset="-122"/>
                <a:ea typeface="黑体" panose="02010609060101010101" charset="-122"/>
                <a:cs typeface="黑体" panose="02010609060101010101" charset="-122"/>
              </a:rPr>
              <a:t>It is a simple and artistic, self-sufficient solar lighting solution for low latitude countries.</a:t>
            </a:r>
            <a:endParaRPr lang="zh-CN" altLang="en-US" sz="1400" b="0" i="0">
              <a:solidFill>
                <a:srgbClr val="404040"/>
              </a:solidFill>
              <a:latin typeface="黑体" panose="02010609060101010101" charset="-122"/>
              <a:ea typeface="黑体" panose="02010609060101010101" charset="-122"/>
              <a:cs typeface="黑体" panose="02010609060101010101" charset="-122"/>
            </a:endParaRPr>
          </a:p>
        </p:txBody>
      </p:sp>
      <p:pic>
        <p:nvPicPr>
          <p:cNvPr id="30" name="图片 29" descr="城市和住宅街道1"/>
          <p:cNvPicPr>
            <a:picLocks noChangeAspect="1"/>
          </p:cNvPicPr>
          <p:nvPr>
            <p:custDataLst>
              <p:tags r:id="rId2"/>
            </p:custDataLst>
          </p:nvPr>
        </p:nvPicPr>
        <p:blipFill>
          <a:blip r:embed="rId3"/>
          <a:stretch>
            <a:fillRect/>
          </a:stretch>
        </p:blipFill>
        <p:spPr>
          <a:xfrm>
            <a:off x="956310" y="1949450"/>
            <a:ext cx="668655" cy="669290"/>
          </a:xfrm>
          <a:prstGeom prst="rect">
            <a:avLst/>
          </a:prstGeom>
        </p:spPr>
      </p:pic>
      <p:pic>
        <p:nvPicPr>
          <p:cNvPr id="31" name="图片 30" descr="步行街区"/>
          <p:cNvPicPr>
            <a:picLocks noChangeAspect="1"/>
          </p:cNvPicPr>
          <p:nvPr>
            <p:custDataLst>
              <p:tags r:id="rId4"/>
            </p:custDataLst>
          </p:nvPr>
        </p:nvPicPr>
        <p:blipFill>
          <a:blip r:embed="rId5"/>
          <a:stretch>
            <a:fillRect/>
          </a:stretch>
        </p:blipFill>
        <p:spPr>
          <a:xfrm>
            <a:off x="1760855" y="1949450"/>
            <a:ext cx="668655" cy="669290"/>
          </a:xfrm>
          <a:prstGeom prst="rect">
            <a:avLst/>
          </a:prstGeom>
        </p:spPr>
      </p:pic>
      <p:pic>
        <p:nvPicPr>
          <p:cNvPr id="32" name="图片 31" descr="乡村小道"/>
          <p:cNvPicPr>
            <a:picLocks noChangeAspect="1"/>
          </p:cNvPicPr>
          <p:nvPr>
            <p:custDataLst>
              <p:tags r:id="rId6"/>
            </p:custDataLst>
          </p:nvPr>
        </p:nvPicPr>
        <p:blipFill>
          <a:blip r:embed="rId7"/>
          <a:stretch>
            <a:fillRect/>
          </a:stretch>
        </p:blipFill>
        <p:spPr>
          <a:xfrm>
            <a:off x="2565400" y="1949450"/>
            <a:ext cx="668655" cy="669290"/>
          </a:xfrm>
          <a:prstGeom prst="rect">
            <a:avLst/>
          </a:prstGeom>
        </p:spPr>
      </p:pic>
      <p:pic>
        <p:nvPicPr>
          <p:cNvPr id="33" name="图片 32" descr="道路高速"/>
          <p:cNvPicPr>
            <a:picLocks noChangeAspect="1"/>
          </p:cNvPicPr>
          <p:nvPr>
            <p:custDataLst>
              <p:tags r:id="rId8"/>
            </p:custDataLst>
          </p:nvPr>
        </p:nvPicPr>
        <p:blipFill>
          <a:blip r:embed="rId9"/>
          <a:stretch>
            <a:fillRect/>
          </a:stretch>
        </p:blipFill>
        <p:spPr>
          <a:xfrm>
            <a:off x="956310" y="2786380"/>
            <a:ext cx="668655" cy="669290"/>
          </a:xfrm>
          <a:prstGeom prst="rect">
            <a:avLst/>
          </a:prstGeom>
        </p:spPr>
      </p:pic>
      <p:pic>
        <p:nvPicPr>
          <p:cNvPr id="34" name="图片 33" descr="公园广场"/>
          <p:cNvPicPr>
            <a:picLocks noChangeAspect="1"/>
          </p:cNvPicPr>
          <p:nvPr>
            <p:custDataLst>
              <p:tags r:id="rId10"/>
            </p:custDataLst>
          </p:nvPr>
        </p:nvPicPr>
        <p:blipFill>
          <a:blip r:embed="rId11"/>
          <a:stretch>
            <a:fillRect/>
          </a:stretch>
        </p:blipFill>
        <p:spPr>
          <a:xfrm>
            <a:off x="1760855" y="2786380"/>
            <a:ext cx="668655" cy="669290"/>
          </a:xfrm>
          <a:prstGeom prst="rect">
            <a:avLst/>
          </a:prstGeom>
        </p:spPr>
      </p:pic>
      <p:pic>
        <p:nvPicPr>
          <p:cNvPr id="35" name="图片 34" descr="停车场"/>
          <p:cNvPicPr>
            <a:picLocks noChangeAspect="1"/>
          </p:cNvPicPr>
          <p:nvPr>
            <p:custDataLst>
              <p:tags r:id="rId12"/>
            </p:custDataLst>
          </p:nvPr>
        </p:nvPicPr>
        <p:blipFill>
          <a:blip r:embed="rId13"/>
          <a:stretch>
            <a:fillRect/>
          </a:stretch>
        </p:blipFill>
        <p:spPr>
          <a:xfrm>
            <a:off x="2559685" y="2786380"/>
            <a:ext cx="668655" cy="669290"/>
          </a:xfrm>
          <a:prstGeom prst="rect">
            <a:avLst/>
          </a:prstGeom>
        </p:spPr>
      </p:pic>
      <p:sp>
        <p:nvSpPr>
          <p:cNvPr id="36" name="文本框 35"/>
          <p:cNvSpPr txBox="1"/>
          <p:nvPr>
            <p:custDataLst>
              <p:tags r:id="rId14"/>
            </p:custDataLst>
          </p:nvPr>
        </p:nvSpPr>
        <p:spPr>
          <a:xfrm>
            <a:off x="718185" y="2618740"/>
            <a:ext cx="1108075" cy="153035"/>
          </a:xfrm>
          <a:prstGeom prst="rect">
            <a:avLst/>
          </a:prstGeom>
          <a:noFill/>
        </p:spPr>
        <p:txBody>
          <a:bodyPr wrap="square" rtlCol="0" anchor="t">
            <a:noAutofit/>
          </a:bodyPr>
          <a:p>
            <a:r>
              <a:rPr lang="zh-CN" altLang="en-US" sz="500">
                <a:latin typeface="黑体" panose="02010609060101010101" charset="-122"/>
                <a:ea typeface="黑体" panose="02010609060101010101" charset="-122"/>
                <a:cs typeface="黑体" panose="02010609060101010101" charset="-122"/>
              </a:rPr>
              <a:t>Urban and residential streets</a:t>
            </a:r>
            <a:endParaRPr lang="zh-CN" altLang="en-US" sz="500">
              <a:latin typeface="黑体" panose="02010609060101010101" charset="-122"/>
              <a:ea typeface="黑体" panose="02010609060101010101" charset="-122"/>
              <a:cs typeface="黑体" panose="02010609060101010101" charset="-122"/>
            </a:endParaRPr>
          </a:p>
        </p:txBody>
      </p:sp>
      <p:sp>
        <p:nvSpPr>
          <p:cNvPr id="37" name="文本框 36"/>
          <p:cNvSpPr txBox="1"/>
          <p:nvPr>
            <p:custDataLst>
              <p:tags r:id="rId15"/>
            </p:custDataLst>
          </p:nvPr>
        </p:nvSpPr>
        <p:spPr>
          <a:xfrm>
            <a:off x="1700530" y="2618105"/>
            <a:ext cx="915035" cy="152400"/>
          </a:xfrm>
          <a:prstGeom prst="rect">
            <a:avLst/>
          </a:prstGeom>
          <a:noFill/>
        </p:spPr>
        <p:txBody>
          <a:bodyPr wrap="square" rtlCol="0" anchor="t">
            <a:noAutofit/>
          </a:bodyPr>
          <a:p>
            <a:r>
              <a:rPr lang="zh-CN" altLang="en-US" sz="500">
                <a:latin typeface="黑体" panose="02010609060101010101" charset="-122"/>
                <a:ea typeface="黑体" panose="02010609060101010101" charset="-122"/>
                <a:cs typeface="黑体" panose="02010609060101010101" charset="-122"/>
              </a:rPr>
              <a:t>Pedestrian walkway</a:t>
            </a:r>
            <a:endParaRPr lang="zh-CN" altLang="en-US" sz="600">
              <a:latin typeface="黑体" panose="02010609060101010101" charset="-122"/>
              <a:ea typeface="黑体" panose="02010609060101010101" charset="-122"/>
            </a:endParaRPr>
          </a:p>
        </p:txBody>
      </p:sp>
      <p:sp>
        <p:nvSpPr>
          <p:cNvPr id="39" name="文本框 38"/>
          <p:cNvSpPr txBox="1"/>
          <p:nvPr>
            <p:custDataLst>
              <p:tags r:id="rId16"/>
            </p:custDataLst>
          </p:nvPr>
        </p:nvSpPr>
        <p:spPr>
          <a:xfrm>
            <a:off x="2639695" y="2618105"/>
            <a:ext cx="706120" cy="104775"/>
          </a:xfrm>
          <a:prstGeom prst="rect">
            <a:avLst/>
          </a:prstGeom>
          <a:noFill/>
        </p:spPr>
        <p:txBody>
          <a:bodyPr wrap="square" rtlCol="0" anchor="t">
            <a:noAutofit/>
          </a:bodyPr>
          <a:p>
            <a:r>
              <a:rPr lang="zh-CN" altLang="en-US" sz="500">
                <a:latin typeface="黑体" panose="02010609060101010101" charset="-122"/>
                <a:ea typeface="黑体" panose="02010609060101010101" charset="-122"/>
                <a:cs typeface="黑体" panose="02010609060101010101" charset="-122"/>
              </a:rPr>
              <a:t>Country lane</a:t>
            </a:r>
            <a:endParaRPr lang="zh-CN" altLang="en-US" sz="600">
              <a:latin typeface="黑体" panose="02010609060101010101" charset="-122"/>
              <a:ea typeface="黑体" panose="02010609060101010101" charset="-122"/>
            </a:endParaRPr>
          </a:p>
        </p:txBody>
      </p:sp>
      <p:sp>
        <p:nvSpPr>
          <p:cNvPr id="41" name="文本框 40"/>
          <p:cNvSpPr txBox="1"/>
          <p:nvPr>
            <p:custDataLst>
              <p:tags r:id="rId17"/>
            </p:custDataLst>
          </p:nvPr>
        </p:nvSpPr>
        <p:spPr>
          <a:xfrm>
            <a:off x="977900" y="3470275"/>
            <a:ext cx="648970" cy="104775"/>
          </a:xfrm>
          <a:prstGeom prst="rect">
            <a:avLst/>
          </a:prstGeom>
          <a:noFill/>
        </p:spPr>
        <p:txBody>
          <a:bodyPr wrap="square" rtlCol="0" anchor="t">
            <a:noAutofit/>
          </a:bodyPr>
          <a:p>
            <a:r>
              <a:rPr lang="zh-CN" altLang="en-US" sz="500">
                <a:latin typeface="黑体" panose="02010609060101010101" charset="-122"/>
                <a:ea typeface="黑体" panose="02010609060101010101" charset="-122"/>
                <a:cs typeface="黑体" panose="02010609060101010101" charset="-122"/>
              </a:rPr>
              <a:t>expressway</a:t>
            </a:r>
            <a:endParaRPr lang="zh-CN" altLang="en-US" sz="600">
              <a:latin typeface="黑体" panose="02010609060101010101" charset="-122"/>
              <a:ea typeface="黑体" panose="02010609060101010101" charset="-122"/>
              <a:sym typeface="+mn-ea"/>
            </a:endParaRPr>
          </a:p>
        </p:txBody>
      </p:sp>
      <p:sp>
        <p:nvSpPr>
          <p:cNvPr id="42" name="文本框 41"/>
          <p:cNvSpPr txBox="1"/>
          <p:nvPr>
            <p:custDataLst>
              <p:tags r:id="rId18"/>
            </p:custDataLst>
          </p:nvPr>
        </p:nvSpPr>
        <p:spPr>
          <a:xfrm>
            <a:off x="1850390" y="3470275"/>
            <a:ext cx="607060" cy="90170"/>
          </a:xfrm>
          <a:prstGeom prst="rect">
            <a:avLst/>
          </a:prstGeom>
          <a:noFill/>
        </p:spPr>
        <p:txBody>
          <a:bodyPr wrap="square" rtlCol="0" anchor="t">
            <a:noAutofit/>
          </a:bodyPr>
          <a:p>
            <a:r>
              <a:rPr lang="zh-CN" altLang="en-US" sz="500">
                <a:latin typeface="黑体" panose="02010609060101010101" charset="-122"/>
                <a:ea typeface="黑体" panose="02010609060101010101" charset="-122"/>
                <a:cs typeface="黑体" panose="02010609060101010101" charset="-122"/>
              </a:rPr>
              <a:t>Park Square</a:t>
            </a:r>
            <a:endParaRPr lang="zh-CN" altLang="en-US" sz="600">
              <a:latin typeface="黑体" panose="02010609060101010101" charset="-122"/>
              <a:ea typeface="黑体" panose="02010609060101010101" charset="-122"/>
            </a:endParaRPr>
          </a:p>
        </p:txBody>
      </p:sp>
      <p:sp>
        <p:nvSpPr>
          <p:cNvPr id="43" name="文本框 42"/>
          <p:cNvSpPr txBox="1"/>
          <p:nvPr>
            <p:custDataLst>
              <p:tags r:id="rId19"/>
            </p:custDataLst>
          </p:nvPr>
        </p:nvSpPr>
        <p:spPr>
          <a:xfrm>
            <a:off x="2699385" y="3466465"/>
            <a:ext cx="521335" cy="104775"/>
          </a:xfrm>
          <a:prstGeom prst="rect">
            <a:avLst/>
          </a:prstGeom>
          <a:noFill/>
        </p:spPr>
        <p:txBody>
          <a:bodyPr wrap="square" rtlCol="0" anchor="t">
            <a:noAutofit/>
          </a:bodyPr>
          <a:p>
            <a:r>
              <a:rPr lang="zh-CN" altLang="en-US" sz="500">
                <a:latin typeface="黑体" panose="02010609060101010101" charset="-122"/>
                <a:ea typeface="黑体" panose="02010609060101010101" charset="-122"/>
                <a:cs typeface="黑体" panose="02010609060101010101" charset="-122"/>
              </a:rPr>
              <a:t>depot</a:t>
            </a:r>
            <a:endParaRPr lang="zh-CN" altLang="en-US" sz="600">
              <a:latin typeface="黑体" panose="02010609060101010101" charset="-122"/>
              <a:ea typeface="黑体" panose="02010609060101010101" charset="-122"/>
            </a:endParaRPr>
          </a:p>
        </p:txBody>
      </p:sp>
      <p:sp>
        <p:nvSpPr>
          <p:cNvPr id="44" name="文本框 43"/>
          <p:cNvSpPr txBox="1"/>
          <p:nvPr/>
        </p:nvSpPr>
        <p:spPr>
          <a:xfrm>
            <a:off x="3723005" y="1514475"/>
            <a:ext cx="5719445" cy="860425"/>
          </a:xfrm>
          <a:prstGeom prst="rect">
            <a:avLst/>
          </a:prstGeom>
        </p:spPr>
        <p:txBody>
          <a:bodyPr wrap="square">
            <a:spAutoFit/>
          </a:bodyPr>
          <a:p>
            <a:pPr marL="0" indent="0"/>
            <a:r>
              <a:rPr lang="zh-CN" altLang="en-US" sz="1000" b="0" i="0">
                <a:solidFill>
                  <a:srgbClr val="000000"/>
                </a:solidFill>
                <a:latin typeface="Heiti SC Light" panose="02000000000000000000" charset="-122"/>
                <a:ea typeface="Heiti SC Light" panose="02000000000000000000" charset="-122"/>
                <a:cs typeface="Heiti SC Light" panose="02000000000000000000" charset="-122"/>
              </a:rPr>
              <a:t>ATON is a new generation of intelligent solar lighting systems designed for modern urban roads, scenic parks, and diverse outdoor settings, aiming to meet the growing needs of urban roads and public spaces. It covers all scenarios including main city roads, secondary roads, park squares, commercial districts, and rural paths, driving low-carbon urban development with sustainable technology.</a:t>
            </a:r>
            <a:endParaRPr lang="zh-CN" altLang="en-US" sz="1000" b="0" i="0">
              <a:solidFill>
                <a:srgbClr val="404040"/>
              </a:solidFill>
              <a:latin typeface="Heiti SC Light" panose="02000000000000000000" charset="-122"/>
              <a:ea typeface="Heiti SC Light" panose="02000000000000000000" charset="-122"/>
              <a:cs typeface="Heiti SC Light" panose="02000000000000000000" charset="-122"/>
            </a:endParaRPr>
          </a:p>
        </p:txBody>
      </p:sp>
      <p:pic>
        <p:nvPicPr>
          <p:cNvPr id="50" name="图片 49" descr="fd"/>
          <p:cNvPicPr>
            <a:picLocks noChangeAspect="1"/>
          </p:cNvPicPr>
          <p:nvPr>
            <p:custDataLst>
              <p:tags r:id="rId20"/>
            </p:custDataLst>
          </p:nvPr>
        </p:nvPicPr>
        <p:blipFill>
          <a:blip r:embed="rId21"/>
          <a:srcRect b="24802"/>
          <a:stretch>
            <a:fillRect/>
          </a:stretch>
        </p:blipFill>
        <p:spPr>
          <a:xfrm>
            <a:off x="254635" y="0"/>
            <a:ext cx="2305050" cy="1706880"/>
          </a:xfrm>
          <a:prstGeom prst="rect">
            <a:avLst/>
          </a:prstGeom>
        </p:spPr>
      </p:pic>
      <p:sp>
        <p:nvSpPr>
          <p:cNvPr id="55" name="文本框 54"/>
          <p:cNvSpPr txBox="1"/>
          <p:nvPr/>
        </p:nvSpPr>
        <p:spPr>
          <a:xfrm>
            <a:off x="3723005" y="3343275"/>
            <a:ext cx="6096000" cy="245110"/>
          </a:xfrm>
          <a:prstGeom prst="rect">
            <a:avLst/>
          </a:prstGeom>
          <a:noFill/>
        </p:spPr>
        <p:txBody>
          <a:bodyPr wrap="square" rtlCol="0" anchor="t">
            <a:spAutoFit/>
          </a:bodyPr>
          <a:p>
            <a:pPr marL="171450" indent="-171450" algn="l">
              <a:buClrTx/>
              <a:buSzTx/>
              <a:buFont typeface="Wingdings" panose="05000000000000000000" charset="0"/>
              <a:buChar char="l"/>
            </a:pPr>
            <a:r>
              <a:rPr lang="zh-CN" altLang="en-US" sz="1000">
                <a:latin typeface="黑体" panose="02010609060101010101" charset="-122"/>
                <a:ea typeface="黑体" panose="02010609060101010101" charset="-122"/>
                <a:cs typeface="Lantinghei SC Extralight" panose="02000000000000000000" charset="-122"/>
                <a:sym typeface="+mn-ea"/>
              </a:rPr>
              <a:t>Fashion and minimalist design</a:t>
            </a:r>
            <a:endParaRPr lang="zh-CN" altLang="en-US" sz="1000">
              <a:latin typeface="黑体" panose="02010609060101010101" charset="-122"/>
              <a:ea typeface="黑体" panose="02010609060101010101" charset="-122"/>
              <a:cs typeface="Lantinghei SC Extralight" panose="02000000000000000000" charset="-122"/>
              <a:sym typeface="+mn-ea"/>
            </a:endParaRPr>
          </a:p>
        </p:txBody>
      </p:sp>
      <p:sp>
        <p:nvSpPr>
          <p:cNvPr id="56" name="文本框 55"/>
          <p:cNvSpPr txBox="1"/>
          <p:nvPr>
            <p:custDataLst>
              <p:tags r:id="rId22"/>
            </p:custDataLst>
          </p:nvPr>
        </p:nvSpPr>
        <p:spPr>
          <a:xfrm>
            <a:off x="4005580" y="3612515"/>
            <a:ext cx="6096000" cy="337185"/>
          </a:xfrm>
          <a:prstGeom prst="rect">
            <a:avLst/>
          </a:prstGeom>
          <a:noFill/>
        </p:spPr>
        <p:txBody>
          <a:bodyPr wrap="square" rtlCol="0" anchor="t">
            <a:spAutoFit/>
          </a:bodyPr>
          <a:p>
            <a:r>
              <a:rPr lang="zh-CN" altLang="en-US" sz="800">
                <a:latin typeface="Heiti SC Light" panose="02000000000000000000" charset="-122"/>
                <a:ea typeface="Heiti SC Light" panose="02000000000000000000" charset="-122"/>
                <a:cs typeface="Heiti SC Light" panose="02000000000000000000" charset="-122"/>
                <a:sym typeface="+mn-ea"/>
              </a:rPr>
              <a:t>ATONs innovative design integrates solar panels, light sources, energy storage batteries and controllers to make the appearance more minimalist.</a:t>
            </a:r>
            <a:endParaRPr lang="zh-CN" altLang="en-US" sz="800">
              <a:latin typeface="Heiti SC Light" panose="02000000000000000000" charset="-122"/>
              <a:ea typeface="Heiti SC Light" panose="02000000000000000000" charset="-122"/>
              <a:cs typeface="Heiti SC Light" panose="02000000000000000000" charset="-122"/>
              <a:sym typeface="+mn-ea"/>
            </a:endParaRPr>
          </a:p>
        </p:txBody>
      </p:sp>
      <p:sp>
        <p:nvSpPr>
          <p:cNvPr id="57" name="文本框 56"/>
          <p:cNvSpPr txBox="1"/>
          <p:nvPr/>
        </p:nvSpPr>
        <p:spPr>
          <a:xfrm>
            <a:off x="3723005" y="3924935"/>
            <a:ext cx="6096000" cy="245110"/>
          </a:xfrm>
          <a:prstGeom prst="rect">
            <a:avLst/>
          </a:prstGeom>
          <a:noFill/>
        </p:spPr>
        <p:txBody>
          <a:bodyPr wrap="square" rtlCol="0" anchor="t">
            <a:spAutoFit/>
          </a:bodyPr>
          <a:p>
            <a:pPr marL="171450" indent="-171450" algn="l">
              <a:buClrTx/>
              <a:buSzTx/>
              <a:buFont typeface="Wingdings" panose="05000000000000000000" charset="0"/>
              <a:buChar char="l"/>
            </a:pPr>
            <a:r>
              <a:rPr lang="en-US" altLang="zh-CN" sz="1000">
                <a:latin typeface="黑体" panose="02010609060101010101" charset="-122"/>
                <a:ea typeface="黑体" panose="02010609060101010101" charset="-122"/>
                <a:cs typeface="黑体" panose="02010609060101010101" charset="-122"/>
                <a:sym typeface="+mn-ea"/>
              </a:rPr>
              <a:t>High performance N-type module solar panels</a:t>
            </a:r>
            <a:endParaRPr lang="en-US" altLang="zh-CN" sz="1000">
              <a:latin typeface="黑体" panose="02010609060101010101" charset="-122"/>
              <a:ea typeface="黑体" panose="02010609060101010101" charset="-122"/>
              <a:cs typeface="黑体" panose="02010609060101010101" charset="-122"/>
              <a:sym typeface="+mn-ea"/>
            </a:endParaRPr>
          </a:p>
        </p:txBody>
      </p:sp>
      <p:sp>
        <p:nvSpPr>
          <p:cNvPr id="58" name="文本框 57"/>
          <p:cNvSpPr txBox="1"/>
          <p:nvPr/>
        </p:nvSpPr>
        <p:spPr>
          <a:xfrm>
            <a:off x="4005580" y="4215130"/>
            <a:ext cx="5385435" cy="460375"/>
          </a:xfrm>
          <a:prstGeom prst="rect">
            <a:avLst/>
          </a:prstGeom>
          <a:noFill/>
        </p:spPr>
        <p:txBody>
          <a:bodyPr wrap="square" rtlCol="0" anchor="t">
            <a:spAutoFit/>
          </a:bodyPr>
          <a:p>
            <a:pPr algn="l"/>
            <a:r>
              <a:rPr lang="zh-CN" altLang="en-US" sz="800">
                <a:latin typeface="Heiti SC Light" panose="02000000000000000000" charset="-122"/>
                <a:ea typeface="Heiti SC Light" panose="02000000000000000000" charset="-122"/>
                <a:cs typeface="Heiti SC Light" panose="02000000000000000000" charset="-122"/>
                <a:sym typeface="+mn-ea"/>
              </a:rPr>
              <a:t>Solar panels We use high efficiency monocrystalline silicon technology, with lower attenuation, photoelectric conversion efficiency over</a:t>
            </a:r>
            <a:r>
              <a:rPr lang="en-US" altLang="zh-CN" sz="800">
                <a:latin typeface="Heiti SC Light" panose="02000000000000000000" charset="-122"/>
                <a:ea typeface="Heiti SC Light" panose="02000000000000000000" charset="-122"/>
                <a:cs typeface="Heiti SC Light" panose="02000000000000000000" charset="-122"/>
                <a:sym typeface="+mn-ea"/>
              </a:rPr>
              <a:t> </a:t>
            </a:r>
            <a:r>
              <a:rPr lang="zh-CN" altLang="en-US" sz="800">
                <a:latin typeface="Heiti SC Light" panose="02000000000000000000" charset="-122"/>
                <a:ea typeface="Heiti SC Light" panose="02000000000000000000" charset="-122"/>
                <a:cs typeface="Heiti SC Light" panose="02000000000000000000" charset="-122"/>
                <a:sym typeface="+mn-ea"/>
              </a:rPr>
              <a:t>23%, to ensure efficient</a:t>
            </a:r>
            <a:r>
              <a:rPr lang="en-US" altLang="zh-CN" sz="800">
                <a:latin typeface="Heiti SC Light" panose="02000000000000000000" charset="-122"/>
                <a:ea typeface="Heiti SC Light" panose="02000000000000000000" charset="-122"/>
                <a:cs typeface="Heiti SC Light" panose="02000000000000000000" charset="-122"/>
                <a:sym typeface="+mn-ea"/>
              </a:rPr>
              <a:t> </a:t>
            </a:r>
            <a:r>
              <a:rPr lang="zh-CN" altLang="en-US" sz="800">
                <a:latin typeface="Heiti SC Light" panose="02000000000000000000" charset="-122"/>
                <a:ea typeface="Heiti SC Light" panose="02000000000000000000" charset="-122"/>
                <a:cs typeface="Heiti SC Light" panose="02000000000000000000" charset="-122"/>
                <a:sym typeface="+mn-ea"/>
              </a:rPr>
              <a:t>charging all day long (including rainy days), dust-proof and shielding technology, low carbon energy saving and environmental protection.</a:t>
            </a:r>
            <a:endParaRPr lang="en-US" altLang="zh-CN" sz="800">
              <a:latin typeface="Heiti SC Light" panose="02000000000000000000" charset="-122"/>
              <a:ea typeface="Heiti SC Light" panose="02000000000000000000" charset="-122"/>
              <a:cs typeface="Heiti SC Light" panose="02000000000000000000" charset="-122"/>
              <a:sym typeface="+mn-ea"/>
            </a:endParaRPr>
          </a:p>
        </p:txBody>
      </p:sp>
      <p:sp>
        <p:nvSpPr>
          <p:cNvPr id="59" name="文本框 58"/>
          <p:cNvSpPr txBox="1"/>
          <p:nvPr/>
        </p:nvSpPr>
        <p:spPr>
          <a:xfrm>
            <a:off x="3714750" y="4660900"/>
            <a:ext cx="6096000" cy="245110"/>
          </a:xfrm>
          <a:prstGeom prst="rect">
            <a:avLst/>
          </a:prstGeom>
          <a:noFill/>
        </p:spPr>
        <p:txBody>
          <a:bodyPr wrap="square" rtlCol="0" anchor="t">
            <a:spAutoFit/>
          </a:bodyPr>
          <a:p>
            <a:pPr marL="171450" indent="-171450">
              <a:buFont typeface="Wingdings" panose="05000000000000000000" charset="0"/>
              <a:buChar char="l"/>
            </a:pPr>
            <a:r>
              <a:rPr lang="en-US" altLang="zh-CN" sz="1000">
                <a:latin typeface="黑体" panose="02010609060101010101" charset="-122"/>
                <a:ea typeface="黑体" panose="02010609060101010101" charset="-122"/>
                <a:cs typeface="黑体" panose="02010609060101010101" charset="-122"/>
                <a:sym typeface="+mn-ea"/>
              </a:rPr>
              <a:t>BMS intelligent energy efficiency management system</a:t>
            </a:r>
            <a:endParaRPr lang="en-US" altLang="zh-CN" sz="1000">
              <a:latin typeface="黑体" panose="02010609060101010101" charset="-122"/>
              <a:ea typeface="黑体" panose="02010609060101010101" charset="-122"/>
              <a:cs typeface="黑体" panose="02010609060101010101" charset="-122"/>
              <a:sym typeface="+mn-ea"/>
            </a:endParaRPr>
          </a:p>
        </p:txBody>
      </p:sp>
      <p:sp>
        <p:nvSpPr>
          <p:cNvPr id="60" name="文本框 59"/>
          <p:cNvSpPr txBox="1"/>
          <p:nvPr/>
        </p:nvSpPr>
        <p:spPr>
          <a:xfrm>
            <a:off x="4006215" y="4843780"/>
            <a:ext cx="5384165" cy="583565"/>
          </a:xfrm>
          <a:prstGeom prst="rect">
            <a:avLst/>
          </a:prstGeom>
          <a:noFill/>
        </p:spPr>
        <p:txBody>
          <a:bodyPr wrap="square" rtlCol="0" anchor="t">
            <a:spAutoFit/>
          </a:bodyPr>
          <a:p>
            <a:pPr indent="0">
              <a:buClr>
                <a:srgbClr val="00B050"/>
              </a:buClr>
              <a:buFont typeface="Wingdings" panose="05000000000000000000" pitchFamily="2" charset="2"/>
              <a:buNone/>
            </a:pPr>
            <a:r>
              <a:rPr lang="zh-CN" altLang="en-US" sz="800">
                <a:latin typeface="Heiti SC Light" panose="02000000000000000000" charset="-122"/>
                <a:ea typeface="Heiti SC Light" panose="02000000000000000000" charset="-122"/>
                <a:cs typeface="Heiti SC Light" panose="02000000000000000000" charset="-122"/>
                <a:sym typeface="+mn-ea"/>
              </a:rPr>
              <a:t>The BMS "smart brain" can automatically assess the intensity of light and battery power in real time around the clock</a:t>
            </a:r>
            <a:r>
              <a:rPr lang="en-US" altLang="zh-CN" sz="800">
                <a:latin typeface="Heiti SC Light" panose="02000000000000000000" charset="-122"/>
                <a:ea typeface="Heiti SC Light" panose="02000000000000000000" charset="-122"/>
                <a:cs typeface="Heiti SC Light" panose="02000000000000000000" charset="-122"/>
                <a:sym typeface="+mn-ea"/>
              </a:rPr>
              <a:t>. </a:t>
            </a:r>
            <a:r>
              <a:rPr lang="zh-CN" altLang="en-US" sz="800">
                <a:latin typeface="Heiti SC Light" panose="02000000000000000000" charset="-122"/>
                <a:ea typeface="Heiti SC Light" panose="02000000000000000000" charset="-122"/>
                <a:cs typeface="Heiti SC Light" panose="02000000000000000000" charset="-122"/>
                <a:sym typeface="+mn-ea"/>
              </a:rPr>
              <a:t>By balancing and optimizing the charge and discharge strategy, the battery performance can be controlled and optimized to maximize the utilization of the battery capacity and prolong the service life.</a:t>
            </a:r>
            <a:endParaRPr lang="zh-CN" altLang="en-US" sz="800">
              <a:latin typeface="Heiti SC Light" panose="02000000000000000000" charset="-122"/>
              <a:ea typeface="Heiti SC Light" panose="02000000000000000000" charset="-122"/>
              <a:cs typeface="Heiti SC Light" panose="02000000000000000000" charset="-122"/>
              <a:sym typeface="+mn-ea"/>
            </a:endParaRPr>
          </a:p>
        </p:txBody>
      </p:sp>
      <p:sp>
        <p:nvSpPr>
          <p:cNvPr id="61" name="文本框 60"/>
          <p:cNvSpPr txBox="1"/>
          <p:nvPr/>
        </p:nvSpPr>
        <p:spPr>
          <a:xfrm>
            <a:off x="3723005" y="5440680"/>
            <a:ext cx="6096000" cy="245110"/>
          </a:xfrm>
          <a:prstGeom prst="rect">
            <a:avLst/>
          </a:prstGeom>
          <a:noFill/>
        </p:spPr>
        <p:txBody>
          <a:bodyPr wrap="square" rtlCol="0" anchor="t">
            <a:spAutoFit/>
          </a:bodyPr>
          <a:p>
            <a:pPr marL="171450" indent="-171450">
              <a:buFont typeface="Wingdings" panose="05000000000000000000" charset="0"/>
              <a:buChar char="l"/>
            </a:pPr>
            <a:r>
              <a:rPr lang="en-US" altLang="zh-CN" sz="1000">
                <a:latin typeface="黑体" panose="02010609060101010101" charset="-122"/>
                <a:ea typeface="黑体" panose="02010609060101010101" charset="-122"/>
                <a:cs typeface="黑体" panose="02010609060101010101" charset="-122"/>
                <a:sym typeface="+mn-ea"/>
              </a:rPr>
              <a:t>Prevent dust accumulation and ensure reliability throughout the year.</a:t>
            </a:r>
            <a:endParaRPr lang="en-US" altLang="zh-CN" sz="1000">
              <a:latin typeface="黑体" panose="02010609060101010101" charset="-122"/>
              <a:ea typeface="黑体" panose="02010609060101010101" charset="-122"/>
              <a:cs typeface="黑体" panose="02010609060101010101" charset="-122"/>
              <a:sym typeface="+mn-ea"/>
            </a:endParaRPr>
          </a:p>
        </p:txBody>
      </p:sp>
      <p:sp>
        <p:nvSpPr>
          <p:cNvPr id="62" name="文本框 61"/>
          <p:cNvSpPr txBox="1"/>
          <p:nvPr>
            <p:custDataLst>
              <p:tags r:id="rId23"/>
            </p:custDataLst>
          </p:nvPr>
        </p:nvSpPr>
        <p:spPr>
          <a:xfrm>
            <a:off x="4006215" y="5672455"/>
            <a:ext cx="6096000" cy="213995"/>
          </a:xfrm>
          <a:prstGeom prst="rect">
            <a:avLst/>
          </a:prstGeom>
          <a:noFill/>
        </p:spPr>
        <p:txBody>
          <a:bodyPr wrap="square" rtlCol="0" anchor="t">
            <a:spAutoFit/>
          </a:bodyPr>
          <a:p>
            <a:r>
              <a:rPr lang="zh-CN" altLang="en-US" sz="800">
                <a:latin typeface="Heiti SC Light" panose="02000000000000000000" charset="-122"/>
                <a:ea typeface="Heiti SC Light" panose="02000000000000000000" charset="-122"/>
                <a:cs typeface="Heiti SC Light" panose="02000000000000000000" charset="-122"/>
                <a:sym typeface="+mn-ea"/>
              </a:rPr>
              <a:t>The dust removal device can be set independently to ensure the safe operation of solar panels throughout the year.</a:t>
            </a:r>
            <a:endParaRPr lang="zh-CN" altLang="en-US" sz="800">
              <a:latin typeface="Heiti SC Light" panose="02000000000000000000" charset="-122"/>
              <a:ea typeface="Heiti SC Light" panose="02000000000000000000" charset="-122"/>
              <a:cs typeface="Heiti SC Light" panose="02000000000000000000" charset="-122"/>
              <a:sym typeface="+mn-ea"/>
            </a:endParaRPr>
          </a:p>
        </p:txBody>
      </p:sp>
      <p:sp>
        <p:nvSpPr>
          <p:cNvPr id="63" name="文本框 62"/>
          <p:cNvSpPr txBox="1"/>
          <p:nvPr/>
        </p:nvSpPr>
        <p:spPr>
          <a:xfrm>
            <a:off x="3714750" y="5886450"/>
            <a:ext cx="6096000" cy="245110"/>
          </a:xfrm>
          <a:prstGeom prst="rect">
            <a:avLst/>
          </a:prstGeom>
          <a:noFill/>
        </p:spPr>
        <p:txBody>
          <a:bodyPr wrap="square" rtlCol="0" anchor="t">
            <a:spAutoFit/>
          </a:bodyPr>
          <a:p>
            <a:pPr marL="171450" indent="-171450">
              <a:buFont typeface="Wingdings" panose="05000000000000000000" charset="0"/>
              <a:buChar char="l"/>
            </a:pPr>
            <a:r>
              <a:rPr lang="en-US" altLang="zh-CN" sz="1000">
                <a:latin typeface="黑体" panose="02010609060101010101" charset="-122"/>
                <a:ea typeface="黑体" panose="02010609060101010101" charset="-122"/>
                <a:cs typeface="黑体" panose="02010609060101010101" charset="-122"/>
                <a:sym typeface="+mn-ea"/>
              </a:rPr>
              <a:t>High light efficiency LED chip</a:t>
            </a:r>
            <a:endParaRPr lang="en-US" altLang="zh-CN" sz="1000">
              <a:latin typeface="黑体" panose="02010609060101010101" charset="-122"/>
              <a:ea typeface="黑体" panose="02010609060101010101" charset="-122"/>
              <a:cs typeface="黑体" panose="02010609060101010101" charset="-122"/>
              <a:sym typeface="+mn-ea"/>
            </a:endParaRPr>
          </a:p>
        </p:txBody>
      </p:sp>
      <p:sp>
        <p:nvSpPr>
          <p:cNvPr id="64" name="文本框 63"/>
          <p:cNvSpPr txBox="1"/>
          <p:nvPr/>
        </p:nvSpPr>
        <p:spPr>
          <a:xfrm>
            <a:off x="4006215" y="6166485"/>
            <a:ext cx="7409180" cy="337185"/>
          </a:xfrm>
          <a:prstGeom prst="rect">
            <a:avLst/>
          </a:prstGeom>
          <a:noFill/>
        </p:spPr>
        <p:txBody>
          <a:bodyPr wrap="square" rtlCol="0" anchor="t">
            <a:spAutoFit/>
          </a:bodyPr>
          <a:p>
            <a:pPr indent="0">
              <a:buClr>
                <a:srgbClr val="00B050"/>
              </a:buClr>
              <a:buFont typeface="Wingdings" panose="05000000000000000000" pitchFamily="2" charset="2"/>
              <a:buNone/>
            </a:pPr>
            <a:r>
              <a:rPr lang="zh-CN" altLang="en-US" sz="800">
                <a:latin typeface="Heiti SC Light" panose="02000000000000000000" charset="-122"/>
                <a:ea typeface="Heiti SC Light" panose="02000000000000000000" charset="-122"/>
                <a:cs typeface="Heiti SC Light" panose="02000000000000000000" charset="-122"/>
                <a:sym typeface="+mn-ea"/>
              </a:rPr>
              <a:t>There are many configurations and choices of LED light sources. We use 245lm/w high light efficiency, low heat and long life chip, which not only has excellent lighting effect and durability, but also can provide lasting and stable lighting, energy saving and environmental protection.</a:t>
            </a:r>
            <a:endParaRPr lang="en-US" altLang="zh-CN" sz="800" b="0" dirty="0">
              <a:solidFill>
                <a:schemeClr val="tx1"/>
              </a:solidFill>
              <a:latin typeface="Heiti SC Light" panose="02000000000000000000" charset="-122"/>
              <a:ea typeface="Heiti SC Light" panose="02000000000000000000" charset="-122"/>
              <a:cs typeface="Heiti SC Light" panose="02000000000000000000" charset="-122"/>
              <a:sym typeface="+mn-ea"/>
            </a:endParaRPr>
          </a:p>
        </p:txBody>
      </p:sp>
      <p:sp>
        <p:nvSpPr>
          <p:cNvPr id="66" name="文本框 65"/>
          <p:cNvSpPr txBox="1"/>
          <p:nvPr>
            <p:custDataLst>
              <p:tags r:id="rId24"/>
            </p:custDataLst>
          </p:nvPr>
        </p:nvSpPr>
        <p:spPr>
          <a:xfrm>
            <a:off x="3723005" y="2377440"/>
            <a:ext cx="5775325" cy="873760"/>
          </a:xfrm>
          <a:prstGeom prst="rect">
            <a:avLst/>
          </a:prstGeom>
          <a:noFill/>
        </p:spPr>
        <p:txBody>
          <a:bodyPr wrap="square" rtlCol="0" anchor="t">
            <a:noAutofit/>
          </a:bodyPr>
          <a:p>
            <a:pPr algn="l">
              <a:buClr>
                <a:srgbClr val="00B050"/>
              </a:buClr>
              <a:buSzTx/>
              <a:buFont typeface="Wingdings" panose="05000000000000000000" pitchFamily="2" charset="2"/>
              <a:buNone/>
            </a:pPr>
            <a:r>
              <a:rPr lang="en-US" altLang="zh-CN" sz="1000">
                <a:latin typeface="Heiti SC Light" panose="02000000000000000000" charset="-122"/>
                <a:ea typeface="Heiti SC Light" panose="02000000000000000000" charset="-122"/>
                <a:cs typeface="Heiti SC Light" panose="02000000000000000000" charset="-122"/>
                <a:sym typeface="+mn-ea"/>
              </a:rPr>
              <a:t>The controller, battery, LED light source module, solar panel and dust removal motor of ATON are all independently developed by OLP in combination with product requirements. The stability of the technology is fully mastered, and it meets the requirements of various appearances, power, scenes and climate conditions. Its 1:1 prototype has passed the test and meets all international road safety standards.</a:t>
            </a:r>
            <a:endParaRPr lang="en-US" altLang="zh-CN" sz="1000">
              <a:latin typeface="Heiti SC Light" panose="02000000000000000000" charset="-122"/>
              <a:ea typeface="Heiti SC Light" panose="02000000000000000000" charset="-122"/>
              <a:cs typeface="Heiti SC Light" panose="02000000000000000000" charset="-122"/>
              <a:sym typeface="+mn-ea"/>
            </a:endParaRPr>
          </a:p>
          <a:p>
            <a:pPr indent="0">
              <a:buClr>
                <a:srgbClr val="00B050"/>
              </a:buClr>
              <a:buFont typeface="Wingdings" panose="05000000000000000000" pitchFamily="2" charset="2"/>
              <a:buNone/>
            </a:pPr>
            <a:endParaRPr lang="en-US" altLang="zh-CN" sz="900">
              <a:latin typeface="Heiti SC Light" panose="02000000000000000000" charset="-122"/>
              <a:ea typeface="Heiti SC Light" panose="02000000000000000000" charset="-122"/>
              <a:cs typeface="Heiti SC Light" panose="02000000000000000000" charset="-122"/>
              <a:sym typeface="+mn-ea"/>
            </a:endParaRPr>
          </a:p>
          <a:p>
            <a:pPr indent="0">
              <a:buClr>
                <a:srgbClr val="00B050"/>
              </a:buClr>
              <a:buFont typeface="Wingdings" panose="05000000000000000000" pitchFamily="2" charset="2"/>
              <a:buNone/>
            </a:pPr>
            <a:endParaRPr lang="en-US" altLang="zh-CN" sz="900">
              <a:latin typeface="Heiti SC Light" panose="02000000000000000000" charset="-122"/>
              <a:ea typeface="Heiti SC Light" panose="02000000000000000000" charset="-122"/>
              <a:cs typeface="Heiti SC Light" panose="02000000000000000000" charset="-122"/>
              <a:sym typeface="+mn-ea"/>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角度.628"/>
          <p:cNvPicPr>
            <a:picLocks noChangeAspect="1"/>
          </p:cNvPicPr>
          <p:nvPr>
            <p:custDataLst>
              <p:tags r:id="rId1"/>
            </p:custDataLst>
          </p:nvPr>
        </p:nvPicPr>
        <p:blipFill>
          <a:blip r:embed="rId2"/>
          <a:srcRect l="366" t="-331" r="-366" b="19092"/>
          <a:stretch>
            <a:fillRect/>
          </a:stretch>
        </p:blipFill>
        <p:spPr>
          <a:xfrm>
            <a:off x="6916420" y="2305050"/>
            <a:ext cx="2499995" cy="2247265"/>
          </a:xfrm>
          <a:prstGeom prst="rect">
            <a:avLst/>
          </a:prstGeom>
        </p:spPr>
      </p:pic>
      <p:pic>
        <p:nvPicPr>
          <p:cNvPr id="38" name="图片 37" descr="xuanran .314"/>
          <p:cNvPicPr>
            <a:picLocks noChangeAspect="1"/>
          </p:cNvPicPr>
          <p:nvPr>
            <p:custDataLst>
              <p:tags r:id="rId3"/>
            </p:custDataLst>
          </p:nvPr>
        </p:nvPicPr>
        <p:blipFill>
          <a:blip r:embed="rId4"/>
          <a:srcRect l="29446" r="43950"/>
          <a:stretch>
            <a:fillRect/>
          </a:stretch>
        </p:blipFill>
        <p:spPr>
          <a:xfrm>
            <a:off x="1238885" y="4417060"/>
            <a:ext cx="699770" cy="2108200"/>
          </a:xfrm>
          <a:prstGeom prst="rect">
            <a:avLst/>
          </a:prstGeom>
        </p:spPr>
      </p:pic>
      <p:pic>
        <p:nvPicPr>
          <p:cNvPr id="40" name="图片 39" descr="xuanran .514"/>
          <p:cNvPicPr>
            <a:picLocks noChangeAspect="1"/>
          </p:cNvPicPr>
          <p:nvPr>
            <p:custDataLst>
              <p:tags r:id="rId5"/>
            </p:custDataLst>
          </p:nvPr>
        </p:nvPicPr>
        <p:blipFill>
          <a:blip r:embed="rId6">
            <a:lum bright="-6000" contrast="6000"/>
          </a:blip>
          <a:srcRect l="40758" t="32571" r="41042" b="11797"/>
          <a:stretch>
            <a:fillRect/>
          </a:stretch>
        </p:blipFill>
        <p:spPr>
          <a:xfrm>
            <a:off x="2476500" y="4314190"/>
            <a:ext cx="902970" cy="2211070"/>
          </a:xfrm>
          <a:prstGeom prst="rect">
            <a:avLst/>
          </a:prstGeom>
        </p:spPr>
      </p:pic>
      <p:pic>
        <p:nvPicPr>
          <p:cNvPr id="15" name="图片 14" descr="xuanran .307"/>
          <p:cNvPicPr>
            <a:picLocks noChangeAspect="1"/>
          </p:cNvPicPr>
          <p:nvPr>
            <p:custDataLst>
              <p:tags r:id="rId7"/>
            </p:custDataLst>
          </p:nvPr>
        </p:nvPicPr>
        <p:blipFill>
          <a:blip r:embed="rId8"/>
          <a:srcRect l="29210" r="35833"/>
          <a:stretch>
            <a:fillRect/>
          </a:stretch>
        </p:blipFill>
        <p:spPr>
          <a:xfrm>
            <a:off x="3582035" y="4328795"/>
            <a:ext cx="986790" cy="2247265"/>
          </a:xfrm>
          <a:prstGeom prst="rect">
            <a:avLst/>
          </a:prstGeom>
        </p:spPr>
      </p:pic>
      <p:sp>
        <p:nvSpPr>
          <p:cNvPr id="2" name="文本框 1"/>
          <p:cNvSpPr txBox="1"/>
          <p:nvPr>
            <p:custDataLst>
              <p:tags r:id="rId9"/>
            </p:custDataLst>
          </p:nvPr>
        </p:nvSpPr>
        <p:spPr>
          <a:xfrm>
            <a:off x="4932045" y="5379720"/>
            <a:ext cx="6114415" cy="862330"/>
          </a:xfrm>
          <a:prstGeom prst="rect">
            <a:avLst/>
          </a:prstGeom>
          <a:noFill/>
        </p:spPr>
        <p:txBody>
          <a:bodyPr wrap="square" rtlCol="0" anchor="t">
            <a:noAutofit/>
          </a:bodyPr>
          <a:p>
            <a:pPr indent="0">
              <a:buClr>
                <a:srgbClr val="00B050"/>
              </a:buClr>
              <a:buFont typeface="Wingdings" panose="05000000000000000000" pitchFamily="2" charset="2"/>
              <a:buNone/>
            </a:pPr>
            <a:r>
              <a:rPr lang="en-US" altLang="zh-CN" sz="1200">
                <a:latin typeface="Heiti SC Light" panose="02000000000000000000" charset="-122"/>
                <a:ea typeface="Heiti SC Light" panose="02000000000000000000" charset="-122"/>
                <a:cs typeface="Heiti SC Light" panose="02000000000000000000" charset="-122"/>
                <a:sym typeface="+mn-ea"/>
              </a:rPr>
              <a:t>ATON is equipped with 3 types of optional poles in its shape, including straight poles suitable for municipal use, zigzag poles with both municipal and landscape properties, and curved poles with artistic landscape properties. This will provide our users with more styles and application scenarios to choose from.</a:t>
            </a:r>
            <a:endParaRPr lang="en-US" altLang="zh-CN" sz="1200" b="0" kern="1200">
              <a:latin typeface="Heiti SC Light" panose="02000000000000000000" charset="-122"/>
              <a:ea typeface="Heiti SC Light" panose="02000000000000000000" charset="-122"/>
              <a:cs typeface="Heiti SC Light" panose="02000000000000000000" charset="-122"/>
              <a:sym typeface="+mn-ea"/>
            </a:endParaRPr>
          </a:p>
          <a:p>
            <a:pPr indent="0">
              <a:buFont typeface="Wingdings" panose="05000000000000000000" charset="0"/>
              <a:buNone/>
            </a:pPr>
            <a:endParaRPr lang="en-US" altLang="zh-CN" sz="1200">
              <a:solidFill>
                <a:schemeClr val="tx1"/>
              </a:solidFill>
              <a:latin typeface="Heiti SC Light" panose="02000000000000000000" charset="-122"/>
              <a:ea typeface="Heiti SC Light" panose="02000000000000000000" charset="-122"/>
              <a:cs typeface="Heiti SC Light" panose="02000000000000000000" charset="-122"/>
            </a:endParaRPr>
          </a:p>
          <a:p>
            <a:pPr indent="0">
              <a:buFont typeface="Wingdings" panose="05000000000000000000" charset="0"/>
              <a:buNone/>
            </a:pPr>
            <a:endParaRPr lang="en-US" altLang="zh-CN" sz="1200">
              <a:solidFill>
                <a:schemeClr val="tx1"/>
              </a:solidFill>
              <a:latin typeface="Heiti SC Light" panose="02000000000000000000" charset="-122"/>
              <a:ea typeface="Heiti SC Light" panose="02000000000000000000" charset="-122"/>
              <a:cs typeface="Heiti SC Light" panose="02000000000000000000" charset="-122"/>
            </a:endParaRPr>
          </a:p>
          <a:p>
            <a:pPr indent="0">
              <a:buFont typeface="Wingdings" panose="05000000000000000000" charset="0"/>
              <a:buNone/>
            </a:pPr>
            <a:endParaRPr lang="en-US" altLang="zh-CN" sz="1200">
              <a:solidFill>
                <a:schemeClr val="tx1"/>
              </a:solidFill>
              <a:latin typeface="Heiti SC Light" panose="02000000000000000000" charset="-122"/>
              <a:ea typeface="Heiti SC Light" panose="02000000000000000000" charset="-122"/>
              <a:cs typeface="Heiti SC Light" panose="02000000000000000000" charset="-122"/>
              <a:sym typeface="+mn-ea"/>
            </a:endParaRPr>
          </a:p>
        </p:txBody>
      </p:sp>
      <p:sp>
        <p:nvSpPr>
          <p:cNvPr id="3" name="文本框 2"/>
          <p:cNvSpPr txBox="1"/>
          <p:nvPr/>
        </p:nvSpPr>
        <p:spPr>
          <a:xfrm>
            <a:off x="982345" y="3203575"/>
            <a:ext cx="4790440" cy="867410"/>
          </a:xfrm>
          <a:prstGeom prst="rect">
            <a:avLst/>
          </a:prstGeom>
          <a:noFill/>
        </p:spPr>
        <p:txBody>
          <a:bodyPr wrap="square" rtlCol="0" anchor="t">
            <a:noAutofit/>
          </a:bodyPr>
          <a:p>
            <a:pPr indent="0">
              <a:buClr>
                <a:srgbClr val="00B050"/>
              </a:buClr>
              <a:buFont typeface="Wingdings" panose="05000000000000000000" pitchFamily="2" charset="2"/>
              <a:buNone/>
            </a:pPr>
            <a:r>
              <a:rPr lang="en-US" altLang="zh-CN" sz="1200">
                <a:latin typeface="Heiti SC Light" panose="02000000000000000000" charset="-122"/>
                <a:ea typeface="Heiti SC Light" panose="02000000000000000000" charset="-122"/>
                <a:cs typeface="Heiti SC Light" panose="02000000000000000000" charset="-122"/>
                <a:sym typeface="+mn-ea"/>
              </a:rPr>
              <a:t>The ATON lamp head Angle is set to be rotatable, with a rotation range of 15° (0º 3º 6º 9º 12º 15º), which is particularly suitable for low latitude areas with sufficient light.</a:t>
            </a:r>
            <a:endParaRPr lang="zh-CN" altLang="en-US" sz="1200">
              <a:latin typeface="Heiti SC Light" panose="02000000000000000000" charset="-122"/>
              <a:ea typeface="Heiti SC Light" panose="02000000000000000000" charset="-122"/>
              <a:cs typeface="Heiti SC Light" panose="02000000000000000000" charset="-122"/>
              <a:sym typeface="+mn-ea"/>
            </a:endParaRPr>
          </a:p>
        </p:txBody>
      </p:sp>
      <p:sp>
        <p:nvSpPr>
          <p:cNvPr id="8" name="文本框 7"/>
          <p:cNvSpPr txBox="1"/>
          <p:nvPr>
            <p:custDataLst>
              <p:tags r:id="rId10"/>
            </p:custDataLst>
          </p:nvPr>
        </p:nvSpPr>
        <p:spPr>
          <a:xfrm>
            <a:off x="3713480" y="850900"/>
            <a:ext cx="7867015" cy="1383665"/>
          </a:xfrm>
          <a:prstGeom prst="rect">
            <a:avLst/>
          </a:prstGeom>
        </p:spPr>
        <p:txBody>
          <a:bodyPr wrap="square">
            <a:spAutoFit/>
          </a:bodyPr>
          <a:p>
            <a:r>
              <a:rPr lang="zh-CN" altLang="en-US" sz="1200">
                <a:solidFill>
                  <a:schemeClr val="tx1"/>
                </a:solidFill>
                <a:latin typeface="Heiti SC Light" panose="02000000000000000000" charset="-122"/>
                <a:ea typeface="Heiti SC Light" panose="02000000000000000000" charset="-122"/>
                <a:cs typeface="Heiti SC Light" panose="02000000000000000000" charset="-122"/>
              </a:rPr>
              <a:t>The majority of global bamboo production comes from economically underdeveloped regions, which often face power shortages. BAM is a solar lighting system that combines reliable and cost-effective energy solutions with the use of bamboo, bridging the gap in sustainable cycles from resources and energy efficiency to social and economic equity. Its structural integrity is achieved through carbonized bamboo and laminated bamboo, adding cultural significance to certain areas while offering a modern style to the rest of the world. This aesthetic is reflected in its lighting and energy-saving performance, complemented by customizable controllers to adapt to global weather changes.</a:t>
            </a:r>
            <a:endParaRPr lang="zh-CN" altLang="en-US" sz="1200">
              <a:solidFill>
                <a:schemeClr val="tx1"/>
              </a:solidFill>
              <a:latin typeface="Heiti SC Light" panose="02000000000000000000" charset="-122"/>
              <a:ea typeface="Heiti SC Light" panose="02000000000000000000" charset="-122"/>
              <a:cs typeface="Heiti SC Light" panose="02000000000000000000" charset="-122"/>
            </a:endParaRPr>
          </a:p>
        </p:txBody>
      </p:sp>
      <p:pic>
        <p:nvPicPr>
          <p:cNvPr id="4" name="图片 3" descr="xuanran1 .673"/>
          <p:cNvPicPr>
            <a:picLocks noChangeAspect="1"/>
          </p:cNvPicPr>
          <p:nvPr/>
        </p:nvPicPr>
        <p:blipFill>
          <a:blip r:embed="rId11"/>
          <a:srcRect b="16478"/>
          <a:stretch>
            <a:fillRect/>
          </a:stretch>
        </p:blipFill>
        <p:spPr>
          <a:xfrm>
            <a:off x="0" y="377825"/>
            <a:ext cx="4038600" cy="2108200"/>
          </a:xfrm>
          <a:prstGeom prst="rect">
            <a:avLst/>
          </a:prstGeom>
        </p:spPr>
      </p:pic>
      <p:pic>
        <p:nvPicPr>
          <p:cNvPr id="5" name="图片 4" descr="xuanran1 .674"/>
          <p:cNvPicPr>
            <a:picLocks noChangeAspect="1"/>
          </p:cNvPicPr>
          <p:nvPr/>
        </p:nvPicPr>
        <p:blipFill>
          <a:blip r:embed="rId12"/>
          <a:srcRect r="27742" b="23177"/>
          <a:stretch>
            <a:fillRect/>
          </a:stretch>
        </p:blipFill>
        <p:spPr>
          <a:xfrm>
            <a:off x="1438910" y="1106805"/>
            <a:ext cx="2143125" cy="1424305"/>
          </a:xfrm>
          <a:prstGeom prst="rect">
            <a:avLst/>
          </a:prstGeom>
        </p:spPr>
      </p:pic>
      <p:sp>
        <p:nvSpPr>
          <p:cNvPr id="6" name="文本框 5"/>
          <p:cNvSpPr txBox="1"/>
          <p:nvPr/>
        </p:nvSpPr>
        <p:spPr>
          <a:xfrm>
            <a:off x="2852420" y="377825"/>
            <a:ext cx="9152890" cy="368300"/>
          </a:xfrm>
          <a:prstGeom prst="rect">
            <a:avLst/>
          </a:prstGeom>
          <a:noFill/>
        </p:spPr>
        <p:txBody>
          <a:bodyPr wrap="square" rtlCol="0">
            <a:spAutoFit/>
          </a:bodyPr>
          <a:p>
            <a:r>
              <a:rPr lang="en-US" altLang="zh-CN" b="1"/>
              <a:t>When traditional bamboo art meets modern solar energy, it illuminates a sustainable future</a:t>
            </a:r>
            <a:endParaRPr lang="en-US" altLang="zh-CN" b="1"/>
          </a:p>
        </p:txBody>
      </p:sp>
      <p:sp>
        <p:nvSpPr>
          <p:cNvPr id="7" name="文本框 6"/>
          <p:cNvSpPr txBox="1"/>
          <p:nvPr/>
        </p:nvSpPr>
        <p:spPr>
          <a:xfrm>
            <a:off x="982980" y="2773680"/>
            <a:ext cx="4273550" cy="368300"/>
          </a:xfrm>
          <a:prstGeom prst="rect">
            <a:avLst/>
          </a:prstGeom>
          <a:noFill/>
        </p:spPr>
        <p:txBody>
          <a:bodyPr wrap="square" rtlCol="0">
            <a:spAutoFit/>
          </a:bodyPr>
          <a:p>
            <a:r>
              <a:rPr lang="en-US" altLang="zh-CN" b="1"/>
              <a:t>6 levels adjustable, directional</a:t>
            </a:r>
            <a:endParaRPr lang="en-US" altLang="zh-CN" b="1"/>
          </a:p>
        </p:txBody>
      </p:sp>
      <p:sp>
        <p:nvSpPr>
          <p:cNvPr id="9" name="文本框 8"/>
          <p:cNvSpPr txBox="1"/>
          <p:nvPr/>
        </p:nvSpPr>
        <p:spPr>
          <a:xfrm>
            <a:off x="4401185" y="4931410"/>
            <a:ext cx="7546975" cy="368300"/>
          </a:xfrm>
          <a:prstGeom prst="rect">
            <a:avLst/>
          </a:prstGeom>
          <a:noFill/>
        </p:spPr>
        <p:txBody>
          <a:bodyPr wrap="square" rtlCol="0">
            <a:spAutoFit/>
          </a:bodyPr>
          <a:p>
            <a:r>
              <a:rPr lang="en-US" altLang="zh-CN" b="1"/>
              <a:t>ATON municipal/landscape/art three series of light poles for free selection</a:t>
            </a:r>
            <a:endParaRPr lang="en-US" altLang="zh-CN" b="1"/>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4" name="table 108"/>
          <p:cNvGraphicFramePr>
            <a:graphicFrameLocks noGrp="1"/>
          </p:cNvGraphicFramePr>
          <p:nvPr>
            <p:custDataLst>
              <p:tags r:id="rId1"/>
            </p:custDataLst>
          </p:nvPr>
        </p:nvGraphicFramePr>
        <p:xfrm>
          <a:off x="5531485" y="300990"/>
          <a:ext cx="5956300" cy="6355715"/>
        </p:xfrm>
        <a:graphic>
          <a:graphicData uri="http://schemas.openxmlformats.org/drawingml/2006/table">
            <a:tbl>
              <a:tblPr/>
              <a:tblGrid>
                <a:gridCol w="2978150"/>
                <a:gridCol w="2978150"/>
              </a:tblGrid>
              <a:tr h="300990">
                <a:tc>
                  <a:txBody>
                    <a:bodyPr/>
                    <a:p>
                      <a:pPr marL="29210" algn="l" rtl="0" eaLnBrk="0">
                        <a:lnSpc>
                          <a:spcPct val="95000"/>
                        </a:lnSpc>
                        <a:spcBef>
                          <a:spcPts val="0"/>
                        </a:spcBef>
                        <a:buNone/>
                      </a:pPr>
                      <a:r>
                        <a:rPr lang="en-US" sz="1400" b="1" kern="0" spc="-80" dirty="0">
                          <a:solidFill>
                            <a:srgbClr val="231F20">
                              <a:alpha val="100000"/>
                            </a:srgbClr>
                          </a:solidFill>
                          <a:latin typeface="黑体" panose="02010609060101010101" charset="-122"/>
                          <a:ea typeface="黑体" panose="02010609060101010101" charset="-122"/>
                          <a:cs typeface="宋体" panose="02010600030101010101" pitchFamily="2" charset="-122"/>
                          <a:sym typeface="+mn-ea"/>
                        </a:rPr>
                        <a:t>Energy storage batteries</a:t>
                      </a:r>
                      <a:endParaRPr lang="en-US" altLang="en-US" sz="1400" b="1" kern="0" spc="-80" dirty="0">
                        <a:solidFill>
                          <a:srgbClr val="231F20">
                            <a:alpha val="100000"/>
                          </a:srgbClr>
                        </a:solidFill>
                        <a:latin typeface="黑体" panose="02010609060101010101" charset="-122"/>
                        <a:ea typeface="黑体" panose="02010609060101010101" charset="-122"/>
                        <a:cs typeface="宋体" panose="02010600030101010101" pitchFamily="2" charset="-122"/>
                        <a:sym typeface="+mn-ea"/>
                      </a:endParaRPr>
                    </a:p>
                  </a:txBody>
                  <a:tcPr marL="0" marR="0" marT="0" marB="0" vert="horz" anchor="ctr" anchorCtr="0">
                    <a:lnL>
                      <a:noFill/>
                    </a:lnL>
                    <a:lnR>
                      <a:noFill/>
                    </a:lnR>
                    <a:lnT w="12700" cap="flat" cmpd="sng" algn="ctr">
                      <a:solidFill>
                        <a:srgbClr val="838288"/>
                      </a:solidFill>
                      <a:prstDash val="solid"/>
                      <a:round/>
                      <a:headEnd type="none" w="med" len="med"/>
                      <a:tailEnd type="none" w="med" len="med"/>
                    </a:lnT>
                    <a:lnB w="6350" cap="flat" cmpd="sng" algn="ctr">
                      <a:solidFill>
                        <a:srgbClr val="838288"/>
                      </a:solidFill>
                      <a:prstDash val="solid"/>
                      <a:round/>
                      <a:headEnd type="none" w="med" len="med"/>
                      <a:tailEnd type="none" w="med" len="med"/>
                    </a:lnB>
                  </a:tcPr>
                </a:tc>
                <a:tc>
                  <a:txBody>
                    <a:bodyPr/>
                    <a:p>
                      <a:pPr marL="354965" algn="l" rtl="0" eaLnBrk="0">
                        <a:lnSpc>
                          <a:spcPct val="77000"/>
                        </a:lnSpc>
                        <a:spcBef>
                          <a:spcPts val="0"/>
                        </a:spcBef>
                        <a:buNone/>
                      </a:pPr>
                      <a:endParaRPr lang="en-US" altLang="en-US" sz="1000" kern="0" spc="-30" dirty="0">
                        <a:solidFill>
                          <a:srgbClr val="231F20">
                            <a:alpha val="100000"/>
                          </a:srgbClr>
                        </a:solidFill>
                        <a:latin typeface="+mn-ea"/>
                        <a:cs typeface="Arial" panose="020B0604020202020204"/>
                        <a:sym typeface="+mn-ea"/>
                      </a:endParaRPr>
                    </a:p>
                  </a:txBody>
                  <a:tcPr marL="0" marR="0" marT="0" marB="0" vert="horz" anchor="ctr" anchorCtr="0">
                    <a:lnL>
                      <a:noFill/>
                    </a:lnL>
                    <a:lnR>
                      <a:noFill/>
                    </a:lnR>
                    <a:lnT w="12700" cap="flat" cmpd="sng" algn="ctr">
                      <a:solidFill>
                        <a:srgbClr val="838288"/>
                      </a:solidFill>
                      <a:prstDash val="solid"/>
                      <a:round/>
                      <a:headEnd type="none" w="med" len="med"/>
                      <a:tailEnd type="none" w="med" len="med"/>
                    </a:lnT>
                    <a:lnB w="6350" cap="flat" cmpd="sng" algn="ctr">
                      <a:solidFill>
                        <a:srgbClr val="838288"/>
                      </a:solidFill>
                      <a:prstDash val="solid"/>
                      <a:round/>
                      <a:headEnd type="none" w="med" len="med"/>
                      <a:tailEnd type="none" w="med" len="med"/>
                    </a:lnB>
                  </a:tcPr>
                </a:tc>
              </a:tr>
              <a:tr h="302260">
                <a:tc>
                  <a:txBody>
                    <a:bodyPr/>
                    <a:p>
                      <a:pPr algn="l" rtl="0" eaLnBrk="0">
                        <a:lnSpc>
                          <a:spcPct val="117000"/>
                        </a:lnSpc>
                        <a:buClrTx/>
                        <a:buSzTx/>
                        <a:buFontTx/>
                      </a:pPr>
                      <a:r>
                        <a:rPr sz="1200" kern="0" spc="-10" dirty="0">
                          <a:solidFill>
                            <a:srgbClr val="231F20">
                              <a:alpha val="100000"/>
                            </a:srgbClr>
                          </a:solidFill>
                          <a:latin typeface="+mn-ea"/>
                          <a:cs typeface="宋体" panose="02010600030101010101" pitchFamily="2" charset="-122"/>
                        </a:rPr>
                        <a:t>technology</a:t>
                      </a:r>
                      <a:endParaRPr sz="1200" kern="0" spc="-10" dirty="0">
                        <a:solidFill>
                          <a:srgbClr val="231F20">
                            <a:alpha val="100000"/>
                          </a:srgbClr>
                        </a:solidFill>
                        <a:latin typeface="+mn-ea"/>
                        <a:cs typeface="宋体" panose="02010600030101010101" pitchFamily="2" charset="-122"/>
                      </a:endParaRPr>
                    </a:p>
                  </a:txBody>
                  <a:tcPr marL="0" marR="0" marT="0" marB="0" vert="horz" anchor="ctr" anchorCtr="0">
                    <a:lnL>
                      <a:noFill/>
                    </a:lnL>
                    <a:lnR>
                      <a:noFill/>
                    </a:lnR>
                    <a:lnT w="12700" cap="flat" cmpd="sng" algn="ctr">
                      <a:solidFill>
                        <a:srgbClr val="838288"/>
                      </a:solidFill>
                      <a:prstDash val="solid"/>
                      <a:round/>
                      <a:headEnd type="none" w="med" len="med"/>
                      <a:tailEnd type="none" w="med" len="med"/>
                    </a:lnT>
                    <a:lnB w="6350" cap="flat" cmpd="sng" algn="ctr">
                      <a:solidFill>
                        <a:srgbClr val="838288"/>
                      </a:solidFill>
                      <a:prstDash val="solid"/>
                      <a:round/>
                      <a:headEnd type="none" w="med" len="med"/>
                      <a:tailEnd type="none" w="med" len="med"/>
                    </a:lnB>
                  </a:tcPr>
                </a:tc>
                <a:tc>
                  <a:txBody>
                    <a:bodyPr/>
                    <a:p>
                      <a:pPr algn="l" rtl="0" eaLnBrk="0">
                        <a:lnSpc>
                          <a:spcPct val="117000"/>
                        </a:lnSpc>
                        <a:buClrTx/>
                        <a:buSzTx/>
                        <a:buFontTx/>
                      </a:pPr>
                      <a:r>
                        <a:rPr sz="1200" kern="0" spc="-10" dirty="0">
                          <a:solidFill>
                            <a:srgbClr val="231F20">
                              <a:alpha val="100000"/>
                            </a:srgbClr>
                          </a:solidFill>
                          <a:latin typeface="+mn-ea"/>
                          <a:cs typeface="宋体" panose="02010600030101010101" pitchFamily="2" charset="-122"/>
                        </a:rPr>
                        <a:t>LiFePo4 /  NIB</a:t>
                      </a:r>
                      <a:endParaRPr sz="1200" kern="0" spc="-10" dirty="0">
                        <a:solidFill>
                          <a:srgbClr val="231F20">
                            <a:alpha val="100000"/>
                          </a:srgbClr>
                        </a:solidFill>
                        <a:latin typeface="+mn-ea"/>
                        <a:cs typeface="宋体" panose="02010600030101010101" pitchFamily="2" charset="-122"/>
                        <a:sym typeface="+mn-ea"/>
                      </a:endParaRPr>
                    </a:p>
                  </a:txBody>
                  <a:tcPr marL="0" marR="0" marT="0" marB="0" vert="horz" anchor="ctr" anchorCtr="0">
                    <a:lnL>
                      <a:noFill/>
                    </a:lnL>
                    <a:lnR>
                      <a:noFill/>
                    </a:lnR>
                    <a:lnT w="12700" cap="flat" cmpd="sng" algn="ctr">
                      <a:solidFill>
                        <a:srgbClr val="838288"/>
                      </a:solidFill>
                      <a:prstDash val="solid"/>
                      <a:round/>
                      <a:headEnd type="none" w="med" len="med"/>
                      <a:tailEnd type="none" w="med" len="med"/>
                    </a:lnT>
                    <a:lnB w="6350" cap="flat" cmpd="sng" algn="ctr">
                      <a:solidFill>
                        <a:srgbClr val="838288"/>
                      </a:solidFill>
                      <a:prstDash val="solid"/>
                      <a:round/>
                      <a:headEnd type="none" w="med" len="med"/>
                      <a:tailEnd type="none" w="med" len="med"/>
                    </a:lnB>
                  </a:tcPr>
                </a:tc>
              </a:tr>
              <a:tr h="300990">
                <a:tc>
                  <a:txBody>
                    <a:bodyPr/>
                    <a:p>
                      <a:pPr algn="l" rtl="0" eaLnBrk="0">
                        <a:lnSpc>
                          <a:spcPct val="117000"/>
                        </a:lnSpc>
                        <a:buClrTx/>
                        <a:buSzTx/>
                        <a:buFontTx/>
                      </a:pPr>
                      <a:r>
                        <a:rPr sz="1200" kern="0" spc="-10" dirty="0">
                          <a:solidFill>
                            <a:srgbClr val="231F20">
                              <a:alpha val="100000"/>
                            </a:srgbClr>
                          </a:solidFill>
                          <a:latin typeface="+mn-ea"/>
                          <a:cs typeface="宋体" panose="02010600030101010101" pitchFamily="2" charset="-122"/>
                        </a:rPr>
                        <a:t>voltage</a:t>
                      </a:r>
                      <a:endParaRPr sz="1200" kern="0" spc="-10" dirty="0">
                        <a:solidFill>
                          <a:srgbClr val="231F20">
                            <a:alpha val="100000"/>
                          </a:srgbClr>
                        </a:solidFill>
                        <a:latin typeface="+mn-ea"/>
                        <a:cs typeface="宋体" panose="02010600030101010101" pitchFamily="2" charset="-122"/>
                      </a:endParaRPr>
                    </a:p>
                  </a:txBody>
                  <a:tcPr marL="0" marR="0" marT="0" marB="0" vert="horz" anchor="ctr" anchorCtr="0">
                    <a:lnL>
                      <a:noFill/>
                    </a:lnL>
                    <a:lnR>
                      <a:noFill/>
                    </a:lnR>
                    <a:lnT w="6350" cap="flat" cmpd="sng" algn="ctr">
                      <a:solidFill>
                        <a:srgbClr val="838288"/>
                      </a:solidFill>
                      <a:prstDash val="solid"/>
                      <a:round/>
                      <a:headEnd type="none" w="med" len="med"/>
                      <a:tailEnd type="none" w="med" len="med"/>
                    </a:lnT>
                    <a:lnB w="6350" cap="flat" cmpd="sng" algn="ctr">
                      <a:solidFill>
                        <a:srgbClr val="838288"/>
                      </a:solidFill>
                      <a:prstDash val="solid"/>
                      <a:round/>
                      <a:headEnd type="none" w="med" len="med"/>
                      <a:tailEnd type="none" w="med" len="med"/>
                    </a:lnB>
                  </a:tcPr>
                </a:tc>
                <a:tc>
                  <a:txBody>
                    <a:bodyPr/>
                    <a:p>
                      <a:pPr algn="l" rtl="0" eaLnBrk="0">
                        <a:lnSpc>
                          <a:spcPct val="117000"/>
                        </a:lnSpc>
                        <a:buClrTx/>
                        <a:buSzTx/>
                        <a:buFontTx/>
                      </a:pPr>
                      <a:r>
                        <a:rPr sz="1200" kern="0" spc="-10" dirty="0">
                          <a:solidFill>
                            <a:srgbClr val="231F20">
                              <a:alpha val="100000"/>
                            </a:srgbClr>
                          </a:solidFill>
                          <a:latin typeface="+mn-ea"/>
                          <a:cs typeface="宋体" panose="02010600030101010101" pitchFamily="2" charset="-122"/>
                        </a:rPr>
                        <a:t>25.6V(LFP)/24V(NIB)</a:t>
                      </a:r>
                      <a:endParaRPr sz="1200" kern="0" spc="-10" dirty="0">
                        <a:solidFill>
                          <a:srgbClr val="231F20">
                            <a:alpha val="100000"/>
                          </a:srgbClr>
                        </a:solidFill>
                        <a:latin typeface="+mn-ea"/>
                        <a:cs typeface="宋体" panose="02010600030101010101" pitchFamily="2" charset="-122"/>
                      </a:endParaRPr>
                    </a:p>
                  </a:txBody>
                  <a:tcPr marL="0" marR="0" marT="0" marB="0" vert="horz" anchor="ctr" anchorCtr="0">
                    <a:lnL>
                      <a:noFill/>
                    </a:lnL>
                    <a:lnR>
                      <a:noFill/>
                    </a:lnR>
                    <a:lnT w="6350" cap="flat" cmpd="sng" algn="ctr">
                      <a:solidFill>
                        <a:srgbClr val="838288"/>
                      </a:solidFill>
                      <a:prstDash val="solid"/>
                      <a:round/>
                      <a:headEnd type="none" w="med" len="med"/>
                      <a:tailEnd type="none" w="med" len="med"/>
                    </a:lnT>
                    <a:lnB w="6350" cap="flat" cmpd="sng" algn="ctr">
                      <a:solidFill>
                        <a:srgbClr val="838288"/>
                      </a:solidFill>
                      <a:prstDash val="solid"/>
                      <a:round/>
                      <a:headEnd type="none" w="med" len="med"/>
                      <a:tailEnd type="none" w="med" len="med"/>
                    </a:lnB>
                  </a:tcPr>
                </a:tc>
              </a:tr>
              <a:tr h="302260">
                <a:tc>
                  <a:txBody>
                    <a:bodyPr/>
                    <a:p>
                      <a:pPr algn="l" rtl="0" eaLnBrk="0">
                        <a:lnSpc>
                          <a:spcPct val="117000"/>
                        </a:lnSpc>
                        <a:buClrTx/>
                        <a:buSzTx/>
                        <a:buFontTx/>
                      </a:pPr>
                      <a:r>
                        <a:rPr sz="1200" kern="0" spc="-10" dirty="0">
                          <a:solidFill>
                            <a:srgbClr val="231F20">
                              <a:alpha val="100000"/>
                            </a:srgbClr>
                          </a:solidFill>
                          <a:latin typeface="+mn-ea"/>
                          <a:cs typeface="宋体" panose="02010600030101010101" pitchFamily="2" charset="-122"/>
                        </a:rPr>
                        <a:t>capacity</a:t>
                      </a:r>
                      <a:endParaRPr sz="1200" kern="0" spc="-10" dirty="0">
                        <a:solidFill>
                          <a:srgbClr val="231F20">
                            <a:alpha val="100000"/>
                          </a:srgbClr>
                        </a:solidFill>
                        <a:latin typeface="+mn-ea"/>
                        <a:cs typeface="宋体" panose="02010600030101010101" pitchFamily="2" charset="-122"/>
                      </a:endParaRPr>
                    </a:p>
                  </a:txBody>
                  <a:tcPr marL="0" marR="0" marT="0" marB="0" vert="horz" anchor="ctr" anchorCtr="0">
                    <a:lnL>
                      <a:noFill/>
                    </a:lnL>
                    <a:lnR>
                      <a:noFill/>
                    </a:lnR>
                    <a:lnT w="6350" cap="flat" cmpd="sng" algn="ctr">
                      <a:solidFill>
                        <a:srgbClr val="838288"/>
                      </a:solidFill>
                      <a:prstDash val="solid"/>
                      <a:round/>
                      <a:headEnd type="none" w="med" len="med"/>
                      <a:tailEnd type="none" w="med" len="med"/>
                    </a:lnT>
                    <a:lnB w="6350" cap="flat" cmpd="sng" algn="ctr">
                      <a:solidFill>
                        <a:srgbClr val="838288"/>
                      </a:solidFill>
                      <a:prstDash val="solid"/>
                      <a:round/>
                      <a:headEnd type="none" w="med" len="med"/>
                      <a:tailEnd type="none" w="med" len="med"/>
                    </a:lnB>
                  </a:tcPr>
                </a:tc>
                <a:tc>
                  <a:txBody>
                    <a:bodyPr/>
                    <a:p>
                      <a:pPr algn="l" rtl="0" eaLnBrk="0">
                        <a:lnSpc>
                          <a:spcPct val="117000"/>
                        </a:lnSpc>
                        <a:buClrTx/>
                        <a:buSzTx/>
                        <a:buFontTx/>
                      </a:pPr>
                      <a:r>
                        <a:rPr sz="1200" kern="0" spc="-10" dirty="0">
                          <a:solidFill>
                            <a:srgbClr val="231F20">
                              <a:alpha val="100000"/>
                            </a:srgbClr>
                          </a:solidFill>
                          <a:latin typeface="+mn-ea"/>
                          <a:cs typeface="宋体" panose="02010600030101010101" pitchFamily="2" charset="-122"/>
                        </a:rPr>
                        <a:t>selectable</a:t>
                      </a:r>
                      <a:endParaRPr sz="1200" kern="0" spc="-10" dirty="0">
                        <a:solidFill>
                          <a:srgbClr val="231F20">
                            <a:alpha val="100000"/>
                          </a:srgbClr>
                        </a:solidFill>
                        <a:latin typeface="+mn-ea"/>
                        <a:cs typeface="宋体" panose="02010600030101010101" pitchFamily="2" charset="-122"/>
                      </a:endParaRPr>
                    </a:p>
                  </a:txBody>
                  <a:tcPr marL="0" marR="0" marT="0" marB="0" vert="horz" anchor="ctr" anchorCtr="0">
                    <a:lnL>
                      <a:noFill/>
                    </a:lnL>
                    <a:lnR>
                      <a:noFill/>
                    </a:lnR>
                    <a:lnT w="6350" cap="flat" cmpd="sng" algn="ctr">
                      <a:solidFill>
                        <a:srgbClr val="838288"/>
                      </a:solidFill>
                      <a:prstDash val="solid"/>
                      <a:round/>
                      <a:headEnd type="none" w="med" len="med"/>
                      <a:tailEnd type="none" w="med" len="med"/>
                    </a:lnT>
                    <a:lnB w="6350" cap="flat" cmpd="sng" algn="ctr">
                      <a:solidFill>
                        <a:srgbClr val="838288"/>
                      </a:solidFill>
                      <a:prstDash val="solid"/>
                      <a:round/>
                      <a:headEnd type="none" w="med" len="med"/>
                      <a:tailEnd type="none" w="med" len="med"/>
                    </a:lnB>
                  </a:tcPr>
                </a:tc>
              </a:tr>
              <a:tr h="300990">
                <a:tc>
                  <a:txBody>
                    <a:bodyPr/>
                    <a:p>
                      <a:pPr algn="l" rtl="0" eaLnBrk="0">
                        <a:lnSpc>
                          <a:spcPct val="117000"/>
                        </a:lnSpc>
                        <a:buClrTx/>
                        <a:buSzTx/>
                        <a:buFontTx/>
                      </a:pPr>
                      <a:r>
                        <a:rPr sz="1200" kern="0" spc="-10" dirty="0">
                          <a:solidFill>
                            <a:srgbClr val="231F20">
                              <a:alpha val="100000"/>
                            </a:srgbClr>
                          </a:solidFill>
                          <a:latin typeface="+mn-ea"/>
                          <a:cs typeface="宋体" panose="02010600030101010101" pitchFamily="2" charset="-122"/>
                        </a:rPr>
                        <a:t>working temperature</a:t>
                      </a:r>
                      <a:endParaRPr sz="1200" kern="0" spc="-10" dirty="0">
                        <a:solidFill>
                          <a:srgbClr val="231F20">
                            <a:alpha val="100000"/>
                          </a:srgbClr>
                        </a:solidFill>
                        <a:latin typeface="+mn-ea"/>
                        <a:cs typeface="宋体" panose="02010600030101010101" pitchFamily="2" charset="-122"/>
                      </a:endParaRPr>
                    </a:p>
                  </a:txBody>
                  <a:tcPr marL="0" marR="0" marT="0" marB="0" vert="horz" anchor="ctr" anchorCtr="0">
                    <a:lnL>
                      <a:noFill/>
                    </a:lnL>
                    <a:lnR>
                      <a:noFill/>
                    </a:lnR>
                    <a:lnT w="6350" cap="flat" cmpd="sng" algn="ctr">
                      <a:solidFill>
                        <a:srgbClr val="838288"/>
                      </a:solidFill>
                      <a:prstDash val="solid"/>
                      <a:round/>
                      <a:headEnd type="none" w="med" len="med"/>
                      <a:tailEnd type="none" w="med" len="med"/>
                    </a:lnT>
                    <a:lnB w="6350" cap="flat" cmpd="sng" algn="ctr">
                      <a:solidFill>
                        <a:srgbClr val="838288"/>
                      </a:solidFill>
                      <a:prstDash val="solid"/>
                      <a:round/>
                      <a:headEnd type="none" w="med" len="med"/>
                      <a:tailEnd type="none" w="med" len="med"/>
                    </a:lnB>
                  </a:tcPr>
                </a:tc>
                <a:tc>
                  <a:txBody>
                    <a:bodyPr/>
                    <a:p>
                      <a:pPr algn="l" rtl="0" eaLnBrk="0">
                        <a:lnSpc>
                          <a:spcPct val="117000"/>
                        </a:lnSpc>
                        <a:buClrTx/>
                        <a:buSzTx/>
                        <a:buFontTx/>
                      </a:pPr>
                      <a:r>
                        <a:rPr sz="1200" kern="0" spc="-10" dirty="0">
                          <a:solidFill>
                            <a:srgbClr val="231F20">
                              <a:alpha val="100000"/>
                            </a:srgbClr>
                          </a:solidFill>
                          <a:latin typeface="+mn-ea"/>
                          <a:cs typeface="宋体" panose="02010600030101010101" pitchFamily="2" charset="-122"/>
                        </a:rPr>
                        <a:t>-20~6 5℃(LFP)/-20~80℃ (NIB)</a:t>
                      </a:r>
                      <a:endParaRPr sz="1200" kern="0" spc="-10" dirty="0">
                        <a:solidFill>
                          <a:srgbClr val="231F20">
                            <a:alpha val="100000"/>
                          </a:srgbClr>
                        </a:solidFill>
                        <a:latin typeface="+mn-ea"/>
                        <a:cs typeface="宋体" panose="02010600030101010101" pitchFamily="2" charset="-122"/>
                      </a:endParaRPr>
                    </a:p>
                  </a:txBody>
                  <a:tcPr marL="0" marR="0" marT="0" marB="0" vert="horz" anchor="ctr" anchorCtr="0">
                    <a:lnL>
                      <a:noFill/>
                    </a:lnL>
                    <a:lnR>
                      <a:noFill/>
                    </a:lnR>
                    <a:lnT w="6350" cap="flat" cmpd="sng" algn="ctr">
                      <a:solidFill>
                        <a:srgbClr val="838288"/>
                      </a:solidFill>
                      <a:prstDash val="solid"/>
                      <a:round/>
                      <a:headEnd type="none" w="med" len="med"/>
                      <a:tailEnd type="none" w="med" len="med"/>
                    </a:lnT>
                    <a:lnB w="6350" cap="flat" cmpd="sng" algn="ctr">
                      <a:solidFill>
                        <a:srgbClr val="838288"/>
                      </a:solidFill>
                      <a:prstDash val="solid"/>
                      <a:round/>
                      <a:headEnd type="none" w="med" len="med"/>
                      <a:tailEnd type="none" w="med" len="med"/>
                    </a:lnB>
                  </a:tcPr>
                </a:tc>
              </a:tr>
              <a:tr h="426720">
                <a:tc>
                  <a:txBody>
                    <a:bodyPr/>
                    <a:p>
                      <a:pPr algn="l" rtl="0" eaLnBrk="0">
                        <a:lnSpc>
                          <a:spcPct val="117000"/>
                        </a:lnSpc>
                        <a:buClrTx/>
                        <a:buSzTx/>
                        <a:buFontTx/>
                      </a:pPr>
                      <a:r>
                        <a:rPr sz="1200" kern="0" spc="-10" dirty="0">
                          <a:solidFill>
                            <a:srgbClr val="231F20">
                              <a:alpha val="100000"/>
                            </a:srgbClr>
                          </a:solidFill>
                          <a:latin typeface="+mn-ea"/>
                          <a:cs typeface="宋体" panose="02010600030101010101" pitchFamily="2" charset="-122"/>
                        </a:rPr>
                        <a:t>Number of consecutive rainy days</a:t>
                      </a:r>
                      <a:endParaRPr sz="1200" kern="0" spc="-10" dirty="0">
                        <a:solidFill>
                          <a:srgbClr val="231F20">
                            <a:alpha val="100000"/>
                          </a:srgbClr>
                        </a:solidFill>
                        <a:latin typeface="+mn-ea"/>
                        <a:cs typeface="宋体" panose="02010600030101010101" pitchFamily="2" charset="-122"/>
                      </a:endParaRPr>
                    </a:p>
                  </a:txBody>
                  <a:tcPr marL="0" marR="0" marT="0" marB="0" vert="horz" anchor="ctr" anchorCtr="0">
                    <a:lnL>
                      <a:noFill/>
                    </a:lnL>
                    <a:lnR>
                      <a:noFill/>
                    </a:lnR>
                    <a:lnT w="6350" cap="flat" cmpd="sng" algn="ctr">
                      <a:solidFill>
                        <a:srgbClr val="838288"/>
                      </a:solidFill>
                      <a:prstDash val="solid"/>
                      <a:round/>
                      <a:headEnd type="none" w="med" len="med"/>
                      <a:tailEnd type="none" w="med" len="med"/>
                    </a:lnT>
                    <a:lnB w="6350" cap="flat" cmpd="sng" algn="ctr">
                      <a:solidFill>
                        <a:srgbClr val="838288"/>
                      </a:solidFill>
                      <a:prstDash val="solid"/>
                      <a:round/>
                      <a:headEnd type="none" w="med" len="med"/>
                      <a:tailEnd type="none" w="med" len="med"/>
                    </a:lnB>
                  </a:tcPr>
                </a:tc>
                <a:tc>
                  <a:txBody>
                    <a:bodyPr/>
                    <a:p>
                      <a:pPr algn="l" rtl="0" eaLnBrk="0">
                        <a:lnSpc>
                          <a:spcPct val="117000"/>
                        </a:lnSpc>
                        <a:buClrTx/>
                        <a:buSzTx/>
                        <a:buFontTx/>
                      </a:pPr>
                      <a:r>
                        <a:rPr sz="1200" kern="0" spc="-10" dirty="0">
                          <a:solidFill>
                            <a:srgbClr val="231F20">
                              <a:alpha val="100000"/>
                            </a:srgbClr>
                          </a:solidFill>
                          <a:latin typeface="+mn-ea"/>
                          <a:cs typeface="宋体" panose="02010600030101010101" pitchFamily="2" charset="-122"/>
                        </a:rPr>
                        <a:t>Low latitude: unlimited endurance /5+1 </a:t>
                      </a:r>
                      <a:endParaRPr sz="1200" kern="0" spc="-10" dirty="0">
                        <a:solidFill>
                          <a:srgbClr val="231F20">
                            <a:alpha val="100000"/>
                          </a:srgbClr>
                        </a:solidFill>
                        <a:latin typeface="+mn-ea"/>
                        <a:cs typeface="宋体" panose="02010600030101010101" pitchFamily="2" charset="-122"/>
                      </a:endParaRPr>
                    </a:p>
                    <a:p>
                      <a:pPr algn="l" rtl="0" eaLnBrk="0">
                        <a:lnSpc>
                          <a:spcPct val="117000"/>
                        </a:lnSpc>
                        <a:buClrTx/>
                        <a:buSzTx/>
                        <a:buFontTx/>
                      </a:pPr>
                      <a:r>
                        <a:rPr sz="1200" kern="0" spc="-10" dirty="0">
                          <a:solidFill>
                            <a:srgbClr val="231F20">
                              <a:alpha val="100000"/>
                            </a:srgbClr>
                          </a:solidFill>
                          <a:latin typeface="+mn-ea"/>
                          <a:cs typeface="宋体" panose="02010600030101010101" pitchFamily="2" charset="-122"/>
                        </a:rPr>
                        <a:t>high latitude: 5+1/3+1</a:t>
                      </a:r>
                      <a:endParaRPr sz="1200" kern="0" spc="-10" dirty="0">
                        <a:solidFill>
                          <a:srgbClr val="231F20">
                            <a:alpha val="100000"/>
                          </a:srgbClr>
                        </a:solidFill>
                        <a:latin typeface="+mn-ea"/>
                        <a:cs typeface="宋体" panose="02010600030101010101" pitchFamily="2" charset="-122"/>
                        <a:sym typeface="+mn-ea"/>
                      </a:endParaRPr>
                    </a:p>
                  </a:txBody>
                  <a:tcPr marL="0" marR="0" marT="0" marB="0" vert="horz" anchor="ctr" anchorCtr="0">
                    <a:lnL>
                      <a:noFill/>
                    </a:lnL>
                    <a:lnR>
                      <a:noFill/>
                    </a:lnR>
                    <a:lnT w="6350" cap="flat" cmpd="sng" algn="ctr">
                      <a:solidFill>
                        <a:srgbClr val="838288"/>
                      </a:solidFill>
                      <a:prstDash val="solid"/>
                      <a:round/>
                      <a:headEnd type="none" w="med" len="med"/>
                      <a:tailEnd type="none" w="med" len="med"/>
                    </a:lnT>
                    <a:lnB w="6350" cap="flat" cmpd="sng" algn="ctr">
                      <a:solidFill>
                        <a:srgbClr val="838288"/>
                      </a:solidFill>
                      <a:prstDash val="solid"/>
                      <a:round/>
                      <a:headEnd type="none" w="med" len="med"/>
                      <a:tailEnd type="none" w="med" len="med"/>
                    </a:lnB>
                  </a:tcPr>
                </a:tc>
              </a:tr>
              <a:tr h="301625">
                <a:tc>
                  <a:txBody>
                    <a:bodyPr/>
                    <a:p>
                      <a:pPr algn="l" rtl="0" eaLnBrk="0">
                        <a:lnSpc>
                          <a:spcPct val="117000"/>
                        </a:lnSpc>
                        <a:buClrTx/>
                        <a:buSzTx/>
                        <a:buFontTx/>
                      </a:pPr>
                      <a:r>
                        <a:rPr sz="1200" kern="0" spc="-10" dirty="0">
                          <a:solidFill>
                            <a:srgbClr val="231F20">
                              <a:alpha val="100000"/>
                            </a:srgbClr>
                          </a:solidFill>
                          <a:latin typeface="+mn-ea"/>
                          <a:cs typeface="宋体" panose="02010600030101010101" pitchFamily="2" charset="-122"/>
                        </a:rPr>
                        <a:t>levels of protection</a:t>
                      </a:r>
                      <a:endParaRPr sz="1200" kern="0" spc="-10" dirty="0">
                        <a:solidFill>
                          <a:srgbClr val="231F20">
                            <a:alpha val="100000"/>
                          </a:srgbClr>
                        </a:solidFill>
                        <a:latin typeface="+mn-ea"/>
                        <a:cs typeface="宋体" panose="02010600030101010101" pitchFamily="2" charset="-122"/>
                      </a:endParaRPr>
                    </a:p>
                  </a:txBody>
                  <a:tcPr marL="0" marR="0" marT="0" marB="0" vert="horz" anchor="ctr" anchorCtr="0">
                    <a:lnL>
                      <a:noFill/>
                    </a:lnL>
                    <a:lnR>
                      <a:noFill/>
                    </a:lnR>
                    <a:lnT w="6350" cap="flat" cmpd="sng" algn="ctr">
                      <a:solidFill>
                        <a:srgbClr val="838288"/>
                      </a:solidFill>
                      <a:prstDash val="solid"/>
                      <a:round/>
                      <a:headEnd type="none" w="med" len="med"/>
                      <a:tailEnd type="none" w="med" len="med"/>
                    </a:lnT>
                    <a:lnB w="6350" cap="flat" cmpd="sng" algn="ctr">
                      <a:solidFill>
                        <a:srgbClr val="838288"/>
                      </a:solidFill>
                      <a:prstDash val="solid"/>
                      <a:round/>
                      <a:headEnd type="none" w="med" len="med"/>
                      <a:tailEnd type="none" w="med" len="med"/>
                    </a:lnB>
                  </a:tcPr>
                </a:tc>
                <a:tc>
                  <a:txBody>
                    <a:bodyPr/>
                    <a:p>
                      <a:pPr algn="l" rtl="0" eaLnBrk="0">
                        <a:lnSpc>
                          <a:spcPct val="117000"/>
                        </a:lnSpc>
                        <a:buClrTx/>
                        <a:buSzTx/>
                        <a:buFontTx/>
                      </a:pPr>
                      <a:r>
                        <a:rPr sz="1200" kern="0" spc="-10" dirty="0">
                          <a:solidFill>
                            <a:srgbClr val="231F20">
                              <a:alpha val="100000"/>
                            </a:srgbClr>
                          </a:solidFill>
                          <a:latin typeface="+mn-ea"/>
                          <a:cs typeface="宋体" panose="02010600030101010101" pitchFamily="2" charset="-122"/>
                        </a:rPr>
                        <a:t>IP 65</a:t>
                      </a:r>
                      <a:endParaRPr sz="1200" kern="0" spc="-10" dirty="0">
                        <a:solidFill>
                          <a:srgbClr val="231F20">
                            <a:alpha val="100000"/>
                          </a:srgbClr>
                        </a:solidFill>
                        <a:latin typeface="+mn-ea"/>
                        <a:cs typeface="宋体" panose="02010600030101010101" pitchFamily="2" charset="-122"/>
                      </a:endParaRPr>
                    </a:p>
                  </a:txBody>
                  <a:tcPr marL="0" marR="0" marT="0" marB="0" vert="horz" anchor="ctr" anchorCtr="0">
                    <a:lnL>
                      <a:noFill/>
                    </a:lnL>
                    <a:lnR>
                      <a:noFill/>
                    </a:lnR>
                    <a:lnT w="6350" cap="flat" cmpd="sng" algn="ctr">
                      <a:solidFill>
                        <a:srgbClr val="838288"/>
                      </a:solidFill>
                      <a:prstDash val="solid"/>
                      <a:round/>
                      <a:headEnd type="none" w="med" len="med"/>
                      <a:tailEnd type="none" w="med" len="med"/>
                    </a:lnT>
                    <a:lnB w="6350" cap="flat" cmpd="sng" algn="ctr">
                      <a:solidFill>
                        <a:srgbClr val="838288"/>
                      </a:solidFill>
                      <a:prstDash val="solid"/>
                      <a:round/>
                      <a:headEnd type="none" w="med" len="med"/>
                      <a:tailEnd type="none" w="med" len="med"/>
                    </a:lnB>
                  </a:tcPr>
                </a:tc>
              </a:tr>
              <a:tr h="300990">
                <a:tc>
                  <a:txBody>
                    <a:bodyPr/>
                    <a:p>
                      <a:pPr algn="l" rtl="0" eaLnBrk="0">
                        <a:lnSpc>
                          <a:spcPct val="117000"/>
                        </a:lnSpc>
                        <a:buClrTx/>
                        <a:buSzTx/>
                        <a:buFontTx/>
                      </a:pPr>
                      <a:r>
                        <a:rPr sz="1200" kern="0" spc="-10" dirty="0">
                          <a:solidFill>
                            <a:srgbClr val="231F20">
                              <a:alpha val="100000"/>
                            </a:srgbClr>
                          </a:solidFill>
                          <a:latin typeface="+mn-ea"/>
                          <a:cs typeface="宋体" panose="02010600030101010101" pitchFamily="2" charset="-122"/>
                        </a:rPr>
                        <a:t>expected life</a:t>
                      </a:r>
                      <a:endParaRPr sz="1200" kern="0" spc="-10" dirty="0">
                        <a:solidFill>
                          <a:srgbClr val="231F20">
                            <a:alpha val="100000"/>
                          </a:srgbClr>
                        </a:solidFill>
                        <a:latin typeface="+mn-ea"/>
                        <a:cs typeface="宋体" panose="02010600030101010101" pitchFamily="2" charset="-122"/>
                      </a:endParaRPr>
                    </a:p>
                  </a:txBody>
                  <a:tcPr marL="0" marR="0" marT="0" marB="0" vert="horz" anchor="ctr" anchorCtr="0">
                    <a:lnL>
                      <a:noFill/>
                    </a:lnL>
                    <a:lnR>
                      <a:noFill/>
                    </a:lnR>
                    <a:lnT w="6350" cap="flat" cmpd="sng" algn="ctr">
                      <a:solidFill>
                        <a:srgbClr val="838288"/>
                      </a:solidFill>
                      <a:prstDash val="solid"/>
                      <a:round/>
                      <a:headEnd type="none" w="med" len="med"/>
                      <a:tailEnd type="none" w="med" len="med"/>
                    </a:lnT>
                    <a:lnB w="6350" cap="flat" cmpd="sng" algn="ctr">
                      <a:solidFill>
                        <a:srgbClr val="838288"/>
                      </a:solidFill>
                      <a:prstDash val="solid"/>
                      <a:round/>
                      <a:headEnd type="none" w="med" len="med"/>
                      <a:tailEnd type="none" w="med" len="med"/>
                    </a:lnB>
                  </a:tcPr>
                </a:tc>
                <a:tc>
                  <a:txBody>
                    <a:bodyPr/>
                    <a:p>
                      <a:pPr algn="l" rtl="0" eaLnBrk="0">
                        <a:lnSpc>
                          <a:spcPct val="117000"/>
                        </a:lnSpc>
                        <a:buClrTx/>
                        <a:buSzTx/>
                        <a:buFontTx/>
                      </a:pPr>
                      <a:r>
                        <a:rPr sz="1200" kern="0" spc="-10" dirty="0">
                          <a:solidFill>
                            <a:srgbClr val="231F20">
                              <a:alpha val="100000"/>
                            </a:srgbClr>
                          </a:solidFill>
                          <a:latin typeface="+mn-ea"/>
                          <a:cs typeface="宋体" panose="02010600030101010101" pitchFamily="2" charset="-122"/>
                        </a:rPr>
                        <a:t>More than 10 years</a:t>
                      </a:r>
                      <a:endParaRPr sz="1200" kern="0" spc="-10" dirty="0">
                        <a:solidFill>
                          <a:srgbClr val="231F20">
                            <a:alpha val="100000"/>
                          </a:srgbClr>
                        </a:solidFill>
                        <a:latin typeface="+mn-ea"/>
                        <a:cs typeface="宋体" panose="02010600030101010101" pitchFamily="2" charset="-122"/>
                      </a:endParaRPr>
                    </a:p>
                  </a:txBody>
                  <a:tcPr marL="0" marR="0" marT="0" marB="0" vert="horz" anchor="ctr" anchorCtr="0">
                    <a:lnL>
                      <a:noFill/>
                    </a:lnL>
                    <a:lnR>
                      <a:noFill/>
                    </a:lnR>
                    <a:lnT w="6350" cap="flat" cmpd="sng" algn="ctr">
                      <a:solidFill>
                        <a:srgbClr val="838288"/>
                      </a:solidFill>
                      <a:prstDash val="solid"/>
                      <a:round/>
                      <a:headEnd type="none" w="med" len="med"/>
                      <a:tailEnd type="none" w="med" len="med"/>
                    </a:lnT>
                    <a:lnB w="6350" cap="flat" cmpd="sng" algn="ctr">
                      <a:solidFill>
                        <a:srgbClr val="838288"/>
                      </a:solidFill>
                      <a:prstDash val="solid"/>
                      <a:round/>
                      <a:headEnd type="none" w="med" len="med"/>
                      <a:tailEnd type="none" w="med" len="med"/>
                    </a:lnB>
                  </a:tcPr>
                </a:tc>
              </a:tr>
              <a:tr h="302260">
                <a:tc gridSpan="2">
                  <a:txBody>
                    <a:bodyPr/>
                    <a:p>
                      <a:pPr algn="l" rtl="0" eaLnBrk="0">
                        <a:lnSpc>
                          <a:spcPct val="113000"/>
                        </a:lnSpc>
                      </a:pPr>
                      <a:r>
                        <a:rPr sz="1400" b="1" kern="0" spc="-20" dirty="0">
                          <a:solidFill>
                            <a:srgbClr val="231F20">
                              <a:alpha val="100000"/>
                            </a:srgbClr>
                          </a:solidFill>
                          <a:latin typeface="+mn-ea"/>
                          <a:cs typeface="黑体" panose="02010609060101010101" charset="-122"/>
                        </a:rPr>
                        <a:t>LED module</a:t>
                      </a:r>
                      <a:endParaRPr sz="1400" b="1" kern="0" spc="-20" dirty="0">
                        <a:solidFill>
                          <a:srgbClr val="231F20">
                            <a:alpha val="100000"/>
                          </a:srgbClr>
                        </a:solidFill>
                        <a:latin typeface="+mn-ea"/>
                        <a:cs typeface="黑体" panose="02010609060101010101" charset="-122"/>
                      </a:endParaRPr>
                    </a:p>
                  </a:txBody>
                  <a:tcPr marL="0" marR="0" marT="0" marB="0" vert="horz" anchor="ctr" anchorCtr="0">
                    <a:lnL>
                      <a:noFill/>
                    </a:lnL>
                    <a:lnR>
                      <a:noFill/>
                    </a:lnR>
                    <a:lnT w="6350" cap="flat" cmpd="sng" algn="ctr">
                      <a:solidFill>
                        <a:srgbClr val="838288"/>
                      </a:solidFill>
                      <a:prstDash val="solid"/>
                      <a:round/>
                      <a:headEnd type="none" w="med" len="med"/>
                      <a:tailEnd type="none" w="med" len="med"/>
                    </a:lnT>
                    <a:lnB w="12700" cap="flat" cmpd="sng" algn="ctr">
                      <a:solidFill>
                        <a:srgbClr val="838288"/>
                      </a:solidFill>
                      <a:prstDash val="solid"/>
                      <a:round/>
                      <a:headEnd type="none" w="med" len="med"/>
                      <a:tailEnd type="none" w="med" len="med"/>
                    </a:lnB>
                  </a:tcPr>
                </a:tc>
                <a:tc hMerge="1">
                  <a:tcPr marL="0" marR="0" marT="0" marB="0" vert="horz">
                    <a:lnL>
                      <a:noFill/>
                    </a:lnL>
                    <a:lnR>
                      <a:noFill/>
                    </a:lnR>
                    <a:lnT w="6350" cap="flat" cmpd="sng" algn="ctr">
                      <a:solidFill>
                        <a:srgbClr val="838288"/>
                      </a:solidFill>
                      <a:prstDash val="solid"/>
                      <a:round/>
                      <a:headEnd type="none" w="med" len="med"/>
                      <a:tailEnd type="none" w="med" len="med"/>
                    </a:lnT>
                    <a:lnB w="12700" cap="flat" cmpd="sng" algn="ctr">
                      <a:solidFill>
                        <a:srgbClr val="838288"/>
                      </a:solidFill>
                      <a:prstDash val="solid"/>
                      <a:round/>
                      <a:headEnd type="none" w="med" len="med"/>
                      <a:tailEnd type="none" w="med" len="med"/>
                    </a:lnB>
                  </a:tcPr>
                </a:tc>
              </a:tr>
              <a:tr h="300990">
                <a:tc>
                  <a:txBody>
                    <a:bodyPr/>
                    <a:p>
                      <a:pPr algn="l" rtl="0" eaLnBrk="0">
                        <a:lnSpc>
                          <a:spcPct val="117000"/>
                        </a:lnSpc>
                        <a:buClrTx/>
                        <a:buSzTx/>
                        <a:buFontTx/>
                      </a:pPr>
                      <a:r>
                        <a:rPr sz="1200" kern="0" spc="-10" dirty="0">
                          <a:solidFill>
                            <a:srgbClr val="231F20">
                              <a:alpha val="100000"/>
                            </a:srgbClr>
                          </a:solidFill>
                          <a:latin typeface="+mn-ea"/>
                          <a:cs typeface="宋体" panose="02010600030101010101" pitchFamily="2" charset="-122"/>
                        </a:rPr>
                        <a:t>Optical protector</a:t>
                      </a:r>
                      <a:endParaRPr sz="1200" kern="0" spc="-10" dirty="0">
                        <a:solidFill>
                          <a:srgbClr val="231F20">
                            <a:alpha val="100000"/>
                          </a:srgbClr>
                        </a:solidFill>
                        <a:latin typeface="+mn-ea"/>
                        <a:cs typeface="宋体" panose="02010600030101010101" pitchFamily="2" charset="-122"/>
                      </a:endParaRPr>
                    </a:p>
                  </a:txBody>
                  <a:tcPr marL="0" marR="0" marT="0" marB="0" vert="horz" anchor="ctr" anchorCtr="0">
                    <a:lnL>
                      <a:noFill/>
                    </a:lnL>
                    <a:lnR>
                      <a:noFill/>
                    </a:lnR>
                    <a:lnT w="12700" cap="flat" cmpd="sng" algn="ctr">
                      <a:solidFill>
                        <a:srgbClr val="838288"/>
                      </a:solidFill>
                      <a:prstDash val="solid"/>
                      <a:round/>
                      <a:headEnd type="none" w="med" len="med"/>
                      <a:tailEnd type="none" w="med" len="med"/>
                    </a:lnT>
                    <a:lnB w="6350" cap="flat" cmpd="sng" algn="ctr">
                      <a:solidFill>
                        <a:srgbClr val="838288"/>
                      </a:solidFill>
                      <a:prstDash val="solid"/>
                      <a:round/>
                      <a:headEnd type="none" w="med" len="med"/>
                      <a:tailEnd type="none" w="med" len="med"/>
                    </a:lnB>
                  </a:tcPr>
                </a:tc>
                <a:tc>
                  <a:txBody>
                    <a:bodyPr/>
                    <a:p>
                      <a:pPr algn="l" rtl="0" eaLnBrk="0">
                        <a:lnSpc>
                          <a:spcPct val="117000"/>
                        </a:lnSpc>
                        <a:buClrTx/>
                        <a:buSzTx/>
                        <a:buFontTx/>
                      </a:pPr>
                      <a:r>
                        <a:rPr sz="1200" kern="0" spc="-10" dirty="0">
                          <a:solidFill>
                            <a:srgbClr val="231F20">
                              <a:alpha val="100000"/>
                            </a:srgbClr>
                          </a:solidFill>
                          <a:latin typeface="+mn-ea"/>
                          <a:cs typeface="宋体" panose="02010600030101010101" pitchFamily="2" charset="-122"/>
                        </a:rPr>
                        <a:t>PMMA/PC ensemble</a:t>
                      </a:r>
                      <a:endParaRPr sz="1200" kern="0" spc="-10" dirty="0">
                        <a:solidFill>
                          <a:srgbClr val="231F20">
                            <a:alpha val="100000"/>
                          </a:srgbClr>
                        </a:solidFill>
                        <a:latin typeface="+mn-ea"/>
                        <a:cs typeface="宋体" panose="02010600030101010101" pitchFamily="2" charset="-122"/>
                      </a:endParaRPr>
                    </a:p>
                  </a:txBody>
                  <a:tcPr marL="0" marR="0" marT="0" marB="0" vert="horz" anchor="ctr" anchorCtr="0">
                    <a:lnL>
                      <a:noFill/>
                    </a:lnL>
                    <a:lnR>
                      <a:noFill/>
                    </a:lnR>
                    <a:lnT w="12700" cap="flat" cmpd="sng" algn="ctr">
                      <a:solidFill>
                        <a:srgbClr val="838288"/>
                      </a:solidFill>
                      <a:prstDash val="solid"/>
                      <a:round/>
                      <a:headEnd type="none" w="med" len="med"/>
                      <a:tailEnd type="none" w="med" len="med"/>
                    </a:lnT>
                    <a:lnB w="6350" cap="flat" cmpd="sng" algn="ctr">
                      <a:solidFill>
                        <a:srgbClr val="838288"/>
                      </a:solidFill>
                      <a:prstDash val="solid"/>
                      <a:round/>
                      <a:headEnd type="none" w="med" len="med"/>
                      <a:tailEnd type="none" w="med" len="med"/>
                    </a:lnB>
                  </a:tcPr>
                </a:tc>
              </a:tr>
              <a:tr h="302260">
                <a:tc>
                  <a:txBody>
                    <a:bodyPr/>
                    <a:p>
                      <a:pPr algn="l" rtl="0" eaLnBrk="0">
                        <a:lnSpc>
                          <a:spcPct val="117000"/>
                        </a:lnSpc>
                        <a:buClrTx/>
                        <a:buSzTx/>
                        <a:buFontTx/>
                      </a:pPr>
                      <a:r>
                        <a:rPr sz="1200" kern="0" spc="-10" dirty="0">
                          <a:solidFill>
                            <a:srgbClr val="231F20">
                              <a:alpha val="100000"/>
                            </a:srgbClr>
                          </a:solidFill>
                          <a:latin typeface="+mn-ea"/>
                          <a:cs typeface="宋体" panose="02010600030101010101" pitchFamily="2" charset="-122"/>
                        </a:rPr>
                        <a:t>Degree of tightness</a:t>
                      </a:r>
                      <a:endParaRPr sz="1200" kern="0" spc="-10" dirty="0">
                        <a:solidFill>
                          <a:srgbClr val="231F20">
                            <a:alpha val="100000"/>
                          </a:srgbClr>
                        </a:solidFill>
                        <a:latin typeface="+mn-ea"/>
                        <a:cs typeface="宋体" panose="02010600030101010101" pitchFamily="2" charset="-122"/>
                      </a:endParaRPr>
                    </a:p>
                  </a:txBody>
                  <a:tcPr marL="0" marR="0" marT="0" marB="0" vert="horz" anchor="ctr" anchorCtr="0">
                    <a:lnL>
                      <a:noFill/>
                    </a:lnL>
                    <a:lnR>
                      <a:noFill/>
                    </a:lnR>
                    <a:lnT w="6350" cap="flat" cmpd="sng" algn="ctr">
                      <a:solidFill>
                        <a:srgbClr val="838288"/>
                      </a:solidFill>
                      <a:prstDash val="solid"/>
                      <a:round/>
                      <a:headEnd type="none" w="med" len="med"/>
                      <a:tailEnd type="none" w="med" len="med"/>
                    </a:lnT>
                    <a:lnB w="6350" cap="flat" cmpd="sng" algn="ctr">
                      <a:solidFill>
                        <a:srgbClr val="838288"/>
                      </a:solidFill>
                      <a:prstDash val="solid"/>
                      <a:round/>
                      <a:headEnd type="none" w="med" len="med"/>
                      <a:tailEnd type="none" w="med" len="med"/>
                    </a:lnB>
                  </a:tcPr>
                </a:tc>
                <a:tc>
                  <a:txBody>
                    <a:bodyPr/>
                    <a:p>
                      <a:pPr algn="l" rtl="0" eaLnBrk="0">
                        <a:lnSpc>
                          <a:spcPct val="117000"/>
                        </a:lnSpc>
                        <a:buClrTx/>
                        <a:buSzTx/>
                        <a:buFontTx/>
                      </a:pPr>
                      <a:r>
                        <a:rPr sz="1200" kern="0" spc="-10" dirty="0">
                          <a:solidFill>
                            <a:srgbClr val="231F20">
                              <a:alpha val="100000"/>
                            </a:srgbClr>
                          </a:solidFill>
                          <a:latin typeface="+mn-ea"/>
                          <a:cs typeface="宋体" panose="02010600030101010101" pitchFamily="2" charset="-122"/>
                        </a:rPr>
                        <a:t>IP  67</a:t>
                      </a:r>
                      <a:endParaRPr sz="1200" kern="0" spc="-10" dirty="0">
                        <a:solidFill>
                          <a:srgbClr val="231F20">
                            <a:alpha val="100000"/>
                          </a:srgbClr>
                        </a:solidFill>
                        <a:latin typeface="+mn-ea"/>
                        <a:cs typeface="宋体" panose="02010600030101010101" pitchFamily="2" charset="-122"/>
                      </a:endParaRPr>
                    </a:p>
                  </a:txBody>
                  <a:tcPr marL="0" marR="0" marT="0" marB="0" vert="horz" anchor="ctr" anchorCtr="0">
                    <a:lnL>
                      <a:noFill/>
                    </a:lnL>
                    <a:lnR>
                      <a:noFill/>
                    </a:lnR>
                    <a:lnT w="6350" cap="flat" cmpd="sng" algn="ctr">
                      <a:solidFill>
                        <a:srgbClr val="838288"/>
                      </a:solidFill>
                      <a:prstDash val="solid"/>
                      <a:round/>
                      <a:headEnd type="none" w="med" len="med"/>
                      <a:tailEnd type="none" w="med" len="med"/>
                    </a:lnT>
                    <a:lnB w="6350" cap="flat" cmpd="sng" algn="ctr">
                      <a:solidFill>
                        <a:srgbClr val="838288"/>
                      </a:solidFill>
                      <a:prstDash val="solid"/>
                      <a:round/>
                      <a:headEnd type="none" w="med" len="med"/>
                      <a:tailEnd type="none" w="med" len="med"/>
                    </a:lnB>
                  </a:tcPr>
                </a:tc>
              </a:tr>
              <a:tr h="300990">
                <a:tc>
                  <a:txBody>
                    <a:bodyPr/>
                    <a:p>
                      <a:pPr algn="l" rtl="0" eaLnBrk="0">
                        <a:lnSpc>
                          <a:spcPct val="117000"/>
                        </a:lnSpc>
                        <a:buClrTx/>
                        <a:buSzTx/>
                        <a:buFontTx/>
                      </a:pPr>
                      <a:r>
                        <a:rPr sz="1200" kern="0" spc="-10" dirty="0">
                          <a:solidFill>
                            <a:srgbClr val="231F20">
                              <a:alpha val="100000"/>
                            </a:srgbClr>
                          </a:solidFill>
                          <a:latin typeface="+mn-ea"/>
                          <a:cs typeface="宋体" panose="02010600030101010101" pitchFamily="2" charset="-122"/>
                        </a:rPr>
                        <a:t>LED colour temperature</a:t>
                      </a:r>
                      <a:endParaRPr sz="1200" kern="0" spc="-10" dirty="0">
                        <a:solidFill>
                          <a:srgbClr val="231F20">
                            <a:alpha val="100000"/>
                          </a:srgbClr>
                        </a:solidFill>
                        <a:latin typeface="+mn-ea"/>
                        <a:cs typeface="宋体" panose="02010600030101010101" pitchFamily="2" charset="-122"/>
                      </a:endParaRPr>
                    </a:p>
                  </a:txBody>
                  <a:tcPr marL="0" marR="0" marT="0" marB="0" vert="horz" anchor="ctr" anchorCtr="0">
                    <a:lnL>
                      <a:noFill/>
                    </a:lnL>
                    <a:lnR>
                      <a:noFill/>
                    </a:lnR>
                    <a:lnT w="6350" cap="flat" cmpd="sng" algn="ctr">
                      <a:solidFill>
                        <a:srgbClr val="838288"/>
                      </a:solidFill>
                      <a:prstDash val="solid"/>
                      <a:round/>
                      <a:headEnd type="none" w="med" len="med"/>
                      <a:tailEnd type="none" w="med" len="med"/>
                    </a:lnT>
                    <a:lnB w="6350" cap="flat" cmpd="sng" algn="ctr">
                      <a:solidFill>
                        <a:srgbClr val="838288"/>
                      </a:solidFill>
                      <a:prstDash val="solid"/>
                      <a:round/>
                      <a:headEnd type="none" w="med" len="med"/>
                      <a:tailEnd type="none" w="med" len="med"/>
                    </a:lnB>
                  </a:tcPr>
                </a:tc>
                <a:tc>
                  <a:txBody>
                    <a:bodyPr/>
                    <a:p>
                      <a:pPr algn="l" rtl="0" eaLnBrk="0">
                        <a:lnSpc>
                          <a:spcPct val="117000"/>
                        </a:lnSpc>
                        <a:buClrTx/>
                        <a:buSzTx/>
                        <a:buFontTx/>
                      </a:pPr>
                      <a:r>
                        <a:rPr sz="1200" kern="0" spc="-10" dirty="0">
                          <a:solidFill>
                            <a:srgbClr val="231F20">
                              <a:alpha val="100000"/>
                            </a:srgbClr>
                          </a:solidFill>
                          <a:latin typeface="+mn-ea"/>
                          <a:cs typeface="宋体" panose="02010600030101010101" pitchFamily="2" charset="-122"/>
                        </a:rPr>
                        <a:t>30 00K /  4000K / 5000 K</a:t>
                      </a:r>
                      <a:endParaRPr sz="1200" kern="0" spc="-10" dirty="0">
                        <a:solidFill>
                          <a:srgbClr val="231F20">
                            <a:alpha val="100000"/>
                          </a:srgbClr>
                        </a:solidFill>
                        <a:latin typeface="+mn-ea"/>
                        <a:cs typeface="宋体" panose="02010600030101010101" pitchFamily="2" charset="-122"/>
                        <a:sym typeface="+mn-ea"/>
                      </a:endParaRPr>
                    </a:p>
                  </a:txBody>
                  <a:tcPr marL="0" marR="0" marT="0" marB="0" vert="horz" anchor="ctr" anchorCtr="0">
                    <a:lnL>
                      <a:noFill/>
                    </a:lnL>
                    <a:lnR>
                      <a:noFill/>
                    </a:lnR>
                    <a:lnT w="6350" cap="flat" cmpd="sng" algn="ctr">
                      <a:solidFill>
                        <a:srgbClr val="838288"/>
                      </a:solidFill>
                      <a:prstDash val="solid"/>
                      <a:round/>
                      <a:headEnd type="none" w="med" len="med"/>
                      <a:tailEnd type="none" w="med" len="med"/>
                    </a:lnT>
                    <a:lnB w="6350" cap="flat" cmpd="sng" algn="ctr">
                      <a:solidFill>
                        <a:srgbClr val="838288"/>
                      </a:solidFill>
                      <a:prstDash val="solid"/>
                      <a:round/>
                      <a:headEnd type="none" w="med" len="med"/>
                      <a:tailEnd type="none" w="med" len="med"/>
                    </a:lnB>
                  </a:tcPr>
                </a:tc>
              </a:tr>
              <a:tr h="426720">
                <a:tc>
                  <a:txBody>
                    <a:bodyPr/>
                    <a:p>
                      <a:pPr algn="l" rtl="0" eaLnBrk="0">
                        <a:lnSpc>
                          <a:spcPct val="117000"/>
                        </a:lnSpc>
                        <a:buClrTx/>
                        <a:buSzTx/>
                        <a:buFontTx/>
                      </a:pPr>
                      <a:r>
                        <a:rPr sz="1200" kern="0" spc="-10" dirty="0">
                          <a:solidFill>
                            <a:srgbClr val="231F20">
                              <a:alpha val="100000"/>
                            </a:srgbClr>
                          </a:solidFill>
                          <a:latin typeface="+mn-ea"/>
                          <a:cs typeface="宋体" panose="02010600030101010101" pitchFamily="2" charset="-122"/>
                        </a:rPr>
                        <a:t>Color rendering index (CRI)</a:t>
                      </a:r>
                      <a:endParaRPr sz="1200" kern="0" spc="-10" dirty="0">
                        <a:solidFill>
                          <a:srgbClr val="231F20">
                            <a:alpha val="100000"/>
                          </a:srgbClr>
                        </a:solidFill>
                        <a:latin typeface="+mn-ea"/>
                        <a:cs typeface="宋体" panose="02010600030101010101" pitchFamily="2" charset="-122"/>
                      </a:endParaRPr>
                    </a:p>
                  </a:txBody>
                  <a:tcPr marL="0" marR="0" marT="0" marB="0" vert="horz" anchor="ctr" anchorCtr="0">
                    <a:lnL>
                      <a:noFill/>
                    </a:lnL>
                    <a:lnR>
                      <a:noFill/>
                    </a:lnR>
                    <a:lnT w="6350" cap="flat" cmpd="sng" algn="ctr">
                      <a:solidFill>
                        <a:srgbClr val="838288"/>
                      </a:solidFill>
                      <a:prstDash val="solid"/>
                      <a:round/>
                      <a:headEnd type="none" w="med" len="med"/>
                      <a:tailEnd type="none" w="med" len="med"/>
                    </a:lnT>
                    <a:lnB w="6350" cap="flat" cmpd="sng" algn="ctr">
                      <a:solidFill>
                        <a:srgbClr val="838288"/>
                      </a:solidFill>
                      <a:prstDash val="solid"/>
                      <a:round/>
                      <a:headEnd type="none" w="med" len="med"/>
                      <a:tailEnd type="none" w="med" len="med"/>
                    </a:lnB>
                  </a:tcPr>
                </a:tc>
                <a:tc>
                  <a:txBody>
                    <a:bodyPr/>
                    <a:p>
                      <a:pPr algn="l" rtl="0" eaLnBrk="0">
                        <a:lnSpc>
                          <a:spcPct val="117000"/>
                        </a:lnSpc>
                        <a:buClrTx/>
                        <a:buSzTx/>
                        <a:buFontTx/>
                      </a:pPr>
                      <a:endParaRPr sz="1200" kern="0" spc="-10" dirty="0">
                        <a:solidFill>
                          <a:srgbClr val="231F20">
                            <a:alpha val="100000"/>
                          </a:srgbClr>
                        </a:solidFill>
                        <a:latin typeface="+mn-ea"/>
                        <a:cs typeface="宋体" panose="02010600030101010101" pitchFamily="2" charset="-122"/>
                      </a:endParaRPr>
                    </a:p>
                    <a:p>
                      <a:pPr algn="l" rtl="0" eaLnBrk="0">
                        <a:lnSpc>
                          <a:spcPct val="117000"/>
                        </a:lnSpc>
                        <a:buClrTx/>
                        <a:buSzTx/>
                        <a:buFontTx/>
                      </a:pPr>
                      <a:r>
                        <a:rPr sz="1200" kern="0" spc="-10" dirty="0">
                          <a:solidFill>
                            <a:srgbClr val="231F20">
                              <a:alpha val="100000"/>
                            </a:srgbClr>
                          </a:solidFill>
                          <a:latin typeface="+mn-ea"/>
                          <a:cs typeface="宋体" panose="02010600030101010101" pitchFamily="2" charset="-122"/>
                        </a:rPr>
                        <a:t>&gt;70</a:t>
                      </a:r>
                      <a:endParaRPr sz="1200" kern="0" spc="-10" dirty="0">
                        <a:solidFill>
                          <a:srgbClr val="231F20">
                            <a:alpha val="100000"/>
                          </a:srgbClr>
                        </a:solidFill>
                        <a:latin typeface="+mn-ea"/>
                        <a:cs typeface="宋体" panose="02010600030101010101" pitchFamily="2" charset="-122"/>
                      </a:endParaRPr>
                    </a:p>
                  </a:txBody>
                  <a:tcPr marL="0" marR="0" marT="0" marB="0" vert="horz" anchor="ctr" anchorCtr="0">
                    <a:lnL>
                      <a:noFill/>
                    </a:lnL>
                    <a:lnR>
                      <a:noFill/>
                    </a:lnR>
                    <a:lnT w="6350" cap="flat" cmpd="sng" algn="ctr">
                      <a:solidFill>
                        <a:srgbClr val="838288"/>
                      </a:solidFill>
                      <a:prstDash val="solid"/>
                      <a:round/>
                      <a:headEnd type="none" w="med" len="med"/>
                      <a:tailEnd type="none" w="med" len="med"/>
                    </a:lnT>
                    <a:lnB w="6350" cap="flat" cmpd="sng" algn="ctr">
                      <a:solidFill>
                        <a:srgbClr val="838288"/>
                      </a:solidFill>
                      <a:prstDash val="solid"/>
                      <a:round/>
                      <a:headEnd type="none" w="med" len="med"/>
                      <a:tailEnd type="none" w="med" len="med"/>
                    </a:lnB>
                  </a:tcPr>
                </a:tc>
              </a:tr>
              <a:tr h="426720">
                <a:tc>
                  <a:txBody>
                    <a:bodyPr/>
                    <a:p>
                      <a:pPr algn="l" rtl="0" eaLnBrk="0">
                        <a:lnSpc>
                          <a:spcPct val="117000"/>
                        </a:lnSpc>
                        <a:buClrTx/>
                        <a:buSzTx/>
                        <a:buFontTx/>
                      </a:pPr>
                      <a:r>
                        <a:rPr sz="1200" kern="0" spc="-10" dirty="0">
                          <a:solidFill>
                            <a:srgbClr val="231F20">
                              <a:alpha val="100000"/>
                            </a:srgbClr>
                          </a:solidFill>
                          <a:latin typeface="+mn-ea"/>
                          <a:cs typeface="宋体" panose="02010600030101010101" pitchFamily="2" charset="-122"/>
                        </a:rPr>
                        <a:t>Upstream optical output ratio (ULOR)</a:t>
                      </a:r>
                      <a:endParaRPr sz="1200" kern="0" spc="-10" dirty="0">
                        <a:solidFill>
                          <a:srgbClr val="231F20">
                            <a:alpha val="100000"/>
                          </a:srgbClr>
                        </a:solidFill>
                        <a:latin typeface="+mn-ea"/>
                        <a:cs typeface="宋体" panose="02010600030101010101" pitchFamily="2" charset="-122"/>
                      </a:endParaRPr>
                    </a:p>
                  </a:txBody>
                  <a:tcPr marL="0" marR="0" marT="0" marB="0" vert="horz" anchor="ctr" anchorCtr="0">
                    <a:lnL>
                      <a:noFill/>
                    </a:lnL>
                    <a:lnR>
                      <a:noFill/>
                    </a:lnR>
                    <a:lnT w="6350" cap="flat" cmpd="sng" algn="ctr">
                      <a:solidFill>
                        <a:srgbClr val="838288"/>
                      </a:solidFill>
                      <a:prstDash val="solid"/>
                      <a:round/>
                      <a:headEnd type="none" w="med" len="med"/>
                      <a:tailEnd type="none" w="med" len="med"/>
                    </a:lnT>
                    <a:lnB w="6350" cap="flat" cmpd="sng" algn="ctr">
                      <a:solidFill>
                        <a:srgbClr val="838288"/>
                      </a:solidFill>
                      <a:prstDash val="solid"/>
                      <a:round/>
                      <a:headEnd type="none" w="med" len="med"/>
                      <a:tailEnd type="none" w="med" len="med"/>
                    </a:lnB>
                  </a:tcPr>
                </a:tc>
                <a:tc>
                  <a:txBody>
                    <a:bodyPr/>
                    <a:p>
                      <a:pPr algn="l" rtl="0" eaLnBrk="0">
                        <a:lnSpc>
                          <a:spcPct val="117000"/>
                        </a:lnSpc>
                        <a:buClrTx/>
                        <a:buSzTx/>
                        <a:buFontTx/>
                      </a:pPr>
                      <a:endParaRPr sz="1200" kern="0" spc="-10" dirty="0">
                        <a:solidFill>
                          <a:srgbClr val="231F20">
                            <a:alpha val="100000"/>
                          </a:srgbClr>
                        </a:solidFill>
                        <a:latin typeface="+mn-ea"/>
                        <a:cs typeface="宋体" panose="02010600030101010101" pitchFamily="2" charset="-122"/>
                      </a:endParaRPr>
                    </a:p>
                    <a:p>
                      <a:pPr algn="l" rtl="0" eaLnBrk="0">
                        <a:lnSpc>
                          <a:spcPct val="117000"/>
                        </a:lnSpc>
                        <a:buClrTx/>
                        <a:buSzTx/>
                        <a:buFontTx/>
                      </a:pPr>
                      <a:r>
                        <a:rPr sz="1200" kern="0" spc="-10" dirty="0">
                          <a:solidFill>
                            <a:srgbClr val="231F20">
                              <a:alpha val="100000"/>
                            </a:srgbClr>
                          </a:solidFill>
                          <a:latin typeface="+mn-ea"/>
                          <a:cs typeface="宋体" panose="02010600030101010101" pitchFamily="2" charset="-122"/>
                        </a:rPr>
                        <a:t>0%</a:t>
                      </a:r>
                      <a:endParaRPr sz="1200" kern="0" spc="-10" dirty="0">
                        <a:solidFill>
                          <a:srgbClr val="231F20">
                            <a:alpha val="100000"/>
                          </a:srgbClr>
                        </a:solidFill>
                        <a:latin typeface="+mn-ea"/>
                        <a:cs typeface="宋体" panose="02010600030101010101" pitchFamily="2" charset="-122"/>
                      </a:endParaRPr>
                    </a:p>
                  </a:txBody>
                  <a:tcPr marL="0" marR="0" marT="0" marB="0" vert="horz" anchor="ctr" anchorCtr="0">
                    <a:lnL>
                      <a:noFill/>
                    </a:lnL>
                    <a:lnR>
                      <a:noFill/>
                    </a:lnR>
                    <a:lnT w="6350" cap="flat" cmpd="sng" algn="ctr">
                      <a:solidFill>
                        <a:srgbClr val="838288"/>
                      </a:solidFill>
                      <a:prstDash val="solid"/>
                      <a:round/>
                      <a:headEnd type="none" w="med" len="med"/>
                      <a:tailEnd type="none" w="med" len="med"/>
                    </a:lnT>
                    <a:lnB w="6350" cap="flat" cmpd="sng" algn="ctr">
                      <a:solidFill>
                        <a:srgbClr val="838288"/>
                      </a:solidFill>
                      <a:prstDash val="solid"/>
                      <a:round/>
                      <a:headEnd type="none" w="med" len="med"/>
                      <a:tailEnd type="none" w="med" len="med"/>
                    </a:lnB>
                  </a:tcPr>
                </a:tc>
              </a:tr>
              <a:tr h="302260">
                <a:tc>
                  <a:txBody>
                    <a:bodyPr/>
                    <a:p>
                      <a:pPr algn="l" rtl="0" eaLnBrk="0">
                        <a:lnSpc>
                          <a:spcPct val="117000"/>
                        </a:lnSpc>
                        <a:buClrTx/>
                        <a:buSzTx/>
                        <a:buFontTx/>
                      </a:pPr>
                      <a:r>
                        <a:rPr sz="1200" kern="0" spc="-10" dirty="0">
                          <a:solidFill>
                            <a:srgbClr val="231F20">
                              <a:alpha val="100000"/>
                            </a:srgbClr>
                          </a:solidFill>
                          <a:latin typeface="+mn-ea"/>
                          <a:cs typeface="宋体" panose="02010600030101010101" pitchFamily="2" charset="-122"/>
                        </a:rPr>
                        <a:t>Uplight ratio (ULR)</a:t>
                      </a:r>
                      <a:endParaRPr sz="1200" kern="0" spc="-10" dirty="0">
                        <a:solidFill>
                          <a:srgbClr val="231F20">
                            <a:alpha val="100000"/>
                          </a:srgbClr>
                        </a:solidFill>
                        <a:latin typeface="+mn-ea"/>
                        <a:cs typeface="宋体" panose="02010600030101010101" pitchFamily="2" charset="-122"/>
                      </a:endParaRPr>
                    </a:p>
                  </a:txBody>
                  <a:tcPr marL="0" marR="0" marT="0" marB="0" vert="horz" anchor="ctr" anchorCtr="0">
                    <a:lnL>
                      <a:noFill/>
                    </a:lnL>
                    <a:lnR>
                      <a:noFill/>
                    </a:lnR>
                    <a:lnT w="6350" cap="flat" cmpd="sng" algn="ctr">
                      <a:solidFill>
                        <a:srgbClr val="838288"/>
                      </a:solidFill>
                      <a:prstDash val="solid"/>
                      <a:round/>
                      <a:headEnd type="none" w="med" len="med"/>
                      <a:tailEnd type="none" w="med" len="med"/>
                    </a:lnT>
                    <a:lnB w="6350" cap="flat" cmpd="sng" algn="ctr">
                      <a:solidFill>
                        <a:srgbClr val="838288"/>
                      </a:solidFill>
                      <a:prstDash val="solid"/>
                      <a:round/>
                      <a:headEnd type="none" w="med" len="med"/>
                      <a:tailEnd type="none" w="med" len="med"/>
                    </a:lnB>
                  </a:tcPr>
                </a:tc>
                <a:tc>
                  <a:txBody>
                    <a:bodyPr/>
                    <a:p>
                      <a:pPr algn="l" rtl="0" eaLnBrk="0">
                        <a:lnSpc>
                          <a:spcPct val="117000"/>
                        </a:lnSpc>
                        <a:buClrTx/>
                        <a:buSzTx/>
                        <a:buFontTx/>
                      </a:pPr>
                      <a:r>
                        <a:rPr sz="1200" kern="0" spc="-10" dirty="0">
                          <a:solidFill>
                            <a:srgbClr val="231F20">
                              <a:alpha val="100000"/>
                            </a:srgbClr>
                          </a:solidFill>
                          <a:latin typeface="+mn-ea"/>
                          <a:cs typeface="宋体" panose="02010600030101010101" pitchFamily="2" charset="-122"/>
                        </a:rPr>
                        <a:t>0%</a:t>
                      </a:r>
                      <a:endParaRPr sz="1200" kern="0" spc="-10" dirty="0">
                        <a:solidFill>
                          <a:srgbClr val="231F20">
                            <a:alpha val="100000"/>
                          </a:srgbClr>
                        </a:solidFill>
                        <a:latin typeface="+mn-ea"/>
                        <a:cs typeface="宋体" panose="02010600030101010101" pitchFamily="2" charset="-122"/>
                      </a:endParaRPr>
                    </a:p>
                  </a:txBody>
                  <a:tcPr marL="0" marR="0" marT="0" marB="0" vert="horz" anchor="ctr" anchorCtr="0">
                    <a:lnL>
                      <a:noFill/>
                    </a:lnL>
                    <a:lnR>
                      <a:noFill/>
                    </a:lnR>
                    <a:lnT w="6350" cap="flat" cmpd="sng" algn="ctr">
                      <a:solidFill>
                        <a:srgbClr val="838288"/>
                      </a:solidFill>
                      <a:prstDash val="solid"/>
                      <a:round/>
                      <a:headEnd type="none" w="med" len="med"/>
                      <a:tailEnd type="none" w="med" len="med"/>
                    </a:lnT>
                    <a:lnB w="6350" cap="flat" cmpd="sng" algn="ctr">
                      <a:solidFill>
                        <a:srgbClr val="838288"/>
                      </a:solidFill>
                      <a:prstDash val="solid"/>
                      <a:round/>
                      <a:headEnd type="none" w="med" len="med"/>
                      <a:tailEnd type="none" w="med" len="med"/>
                    </a:lnB>
                  </a:tcPr>
                </a:tc>
              </a:tr>
              <a:tr h="300990">
                <a:tc>
                  <a:txBody>
                    <a:bodyPr/>
                    <a:p>
                      <a:pPr algn="l" rtl="0" eaLnBrk="0">
                        <a:lnSpc>
                          <a:spcPct val="117000"/>
                        </a:lnSpc>
                        <a:buClrTx/>
                        <a:buSzTx/>
                        <a:buFontTx/>
                      </a:pPr>
                      <a:r>
                        <a:rPr sz="1200" kern="0" spc="-10" dirty="0">
                          <a:solidFill>
                            <a:srgbClr val="231F20">
                              <a:alpha val="100000"/>
                            </a:srgbClr>
                          </a:solidFill>
                          <a:latin typeface="+mn-ea"/>
                          <a:cs typeface="宋体" panose="02010600030101010101" pitchFamily="2" charset="-122"/>
                        </a:rPr>
                        <a:t>life length</a:t>
                      </a:r>
                      <a:endParaRPr sz="1200" kern="0" spc="-10" dirty="0">
                        <a:solidFill>
                          <a:srgbClr val="231F20">
                            <a:alpha val="100000"/>
                          </a:srgbClr>
                        </a:solidFill>
                        <a:latin typeface="+mn-ea"/>
                        <a:cs typeface="宋体" panose="02010600030101010101" pitchFamily="2" charset="-122"/>
                      </a:endParaRPr>
                    </a:p>
                  </a:txBody>
                  <a:tcPr marL="0" marR="0" marT="0" marB="0" vert="horz" anchor="ctr" anchorCtr="0">
                    <a:lnL>
                      <a:noFill/>
                    </a:lnL>
                    <a:lnR>
                      <a:noFill/>
                    </a:lnR>
                    <a:lnT w="6350" cap="flat" cmpd="sng" algn="ctr">
                      <a:solidFill>
                        <a:srgbClr val="838288"/>
                      </a:solidFill>
                      <a:prstDash val="solid"/>
                      <a:round/>
                      <a:headEnd type="none" w="med" len="med"/>
                      <a:tailEnd type="none" w="med" len="med"/>
                    </a:lnT>
                    <a:lnB w="6350" cap="flat" cmpd="sng" algn="ctr">
                      <a:solidFill>
                        <a:srgbClr val="838288"/>
                      </a:solidFill>
                      <a:prstDash val="solid"/>
                      <a:round/>
                      <a:headEnd type="none" w="med" len="med"/>
                      <a:tailEnd type="none" w="med" len="med"/>
                    </a:lnB>
                  </a:tcPr>
                </a:tc>
                <a:tc>
                  <a:txBody>
                    <a:bodyPr/>
                    <a:p>
                      <a:pPr algn="l" rtl="0" eaLnBrk="0">
                        <a:lnSpc>
                          <a:spcPct val="117000"/>
                        </a:lnSpc>
                        <a:buClrTx/>
                        <a:buSzTx/>
                        <a:buFontTx/>
                      </a:pPr>
                      <a:r>
                        <a:rPr sz="1200" kern="0" spc="-10" dirty="0">
                          <a:solidFill>
                            <a:srgbClr val="231F20">
                              <a:alpha val="100000"/>
                            </a:srgbClr>
                          </a:solidFill>
                          <a:latin typeface="+mn-ea"/>
                          <a:cs typeface="宋体" panose="02010600030101010101" pitchFamily="2" charset="-122"/>
                        </a:rPr>
                        <a:t>100,000h -  L95</a:t>
                      </a:r>
                      <a:endParaRPr sz="1200" kern="0" spc="-10" dirty="0">
                        <a:solidFill>
                          <a:srgbClr val="231F20">
                            <a:alpha val="100000"/>
                          </a:srgbClr>
                        </a:solidFill>
                        <a:latin typeface="+mn-ea"/>
                        <a:cs typeface="宋体" panose="02010600030101010101" pitchFamily="2" charset="-122"/>
                      </a:endParaRPr>
                    </a:p>
                  </a:txBody>
                  <a:tcPr marL="0" marR="0" marT="0" marB="0" vert="horz" anchor="ctr" anchorCtr="0">
                    <a:lnL>
                      <a:noFill/>
                    </a:lnL>
                    <a:lnR>
                      <a:noFill/>
                    </a:lnR>
                    <a:lnT w="6350" cap="flat" cmpd="sng" algn="ctr">
                      <a:solidFill>
                        <a:srgbClr val="838288"/>
                      </a:solidFill>
                      <a:prstDash val="solid"/>
                      <a:round/>
                      <a:headEnd type="none" w="med" len="med"/>
                      <a:tailEnd type="none" w="med" len="med"/>
                    </a:lnT>
                    <a:lnB w="6350" cap="flat" cmpd="sng" algn="ctr">
                      <a:solidFill>
                        <a:srgbClr val="838288"/>
                      </a:solidFill>
                      <a:prstDash val="solid"/>
                      <a:round/>
                      <a:headEnd type="none" w="med" len="med"/>
                      <a:tailEnd type="none" w="med" len="med"/>
                    </a:lnB>
                  </a:tcPr>
                </a:tc>
              </a:tr>
              <a:tr h="302260">
                <a:tc gridSpan="2">
                  <a:txBody>
                    <a:bodyPr/>
                    <a:p>
                      <a:pPr algn="l" rtl="0" eaLnBrk="0">
                        <a:lnSpc>
                          <a:spcPct val="104000"/>
                        </a:lnSpc>
                      </a:pPr>
                      <a:r>
                        <a:rPr lang="en-US" sz="1400" b="1" dirty="0">
                          <a:latin typeface="+mn-ea"/>
                          <a:cs typeface="宋体" panose="02010600030101010101" pitchFamily="2" charset="-122"/>
                        </a:rPr>
                        <a:t>controller</a:t>
                      </a:r>
                      <a:endParaRPr lang="en-US" sz="1400" b="1" dirty="0">
                        <a:latin typeface="+mn-ea"/>
                        <a:cs typeface="宋体" panose="02010600030101010101" pitchFamily="2" charset="-122"/>
                      </a:endParaRPr>
                    </a:p>
                  </a:txBody>
                  <a:tcPr marL="0" marR="0" marT="0" marB="0" vert="horz" anchor="ctr" anchorCtr="0">
                    <a:lnL>
                      <a:noFill/>
                    </a:lnL>
                    <a:lnR>
                      <a:noFill/>
                    </a:lnR>
                    <a:lnT w="6350" cap="flat" cmpd="sng" algn="ctr">
                      <a:solidFill>
                        <a:srgbClr val="838288"/>
                      </a:solidFill>
                      <a:prstDash val="solid"/>
                      <a:round/>
                      <a:headEnd type="none" w="med" len="med"/>
                      <a:tailEnd type="none" w="med" len="med"/>
                    </a:lnT>
                    <a:lnB w="12700" cap="flat" cmpd="sng" algn="ctr">
                      <a:solidFill>
                        <a:srgbClr val="838288"/>
                      </a:solidFill>
                      <a:prstDash val="solid"/>
                      <a:round/>
                      <a:headEnd type="none" w="med" len="med"/>
                      <a:tailEnd type="none" w="med" len="med"/>
                    </a:lnB>
                  </a:tcPr>
                </a:tc>
                <a:tc hMerge="1">
                  <a:tcPr marL="0" marR="0" marT="0" marB="0" vert="horz">
                    <a:lnL>
                      <a:noFill/>
                    </a:lnL>
                    <a:lnR>
                      <a:noFill/>
                    </a:lnR>
                    <a:lnT w="6350" cap="flat" cmpd="sng" algn="ctr">
                      <a:solidFill>
                        <a:srgbClr val="838288"/>
                      </a:solidFill>
                      <a:prstDash val="solid"/>
                      <a:round/>
                      <a:headEnd type="none" w="med" len="med"/>
                      <a:tailEnd type="none" w="med" len="med"/>
                    </a:lnT>
                    <a:lnB w="12700" cap="flat" cmpd="sng" algn="ctr">
                      <a:solidFill>
                        <a:srgbClr val="838288"/>
                      </a:solidFill>
                      <a:prstDash val="solid"/>
                      <a:round/>
                      <a:headEnd type="none" w="med" len="med"/>
                      <a:tailEnd type="none" w="med" len="med"/>
                    </a:lnB>
                  </a:tcPr>
                </a:tc>
              </a:tr>
              <a:tr h="426720">
                <a:tc>
                  <a:txBody>
                    <a:bodyPr/>
                    <a:p>
                      <a:pPr algn="l" rtl="0" eaLnBrk="0">
                        <a:lnSpc>
                          <a:spcPct val="117000"/>
                        </a:lnSpc>
                        <a:buClrTx/>
                        <a:buSzTx/>
                        <a:buFontTx/>
                      </a:pPr>
                      <a:r>
                        <a:rPr sz="1200" kern="0" spc="-10" dirty="0">
                          <a:solidFill>
                            <a:srgbClr val="231F20">
                              <a:alpha val="100000"/>
                            </a:srgbClr>
                          </a:solidFill>
                          <a:latin typeface="+mn-ea"/>
                          <a:cs typeface="宋体" panose="02010600030101010101" pitchFamily="2" charset="-122"/>
                          <a:sym typeface="+mn-ea"/>
                        </a:rPr>
                        <a:t>Develop independently and adapt to local conditions</a:t>
                      </a:r>
                      <a:endParaRPr sz="1200" kern="0" spc="-10" dirty="0">
                        <a:solidFill>
                          <a:srgbClr val="231F20">
                            <a:alpha val="100000"/>
                          </a:srgbClr>
                        </a:solidFill>
                        <a:latin typeface="+mn-ea"/>
                        <a:cs typeface="宋体" panose="02010600030101010101" pitchFamily="2" charset="-122"/>
                        <a:sym typeface="+mn-ea"/>
                      </a:endParaRPr>
                    </a:p>
                  </a:txBody>
                  <a:tcPr marL="0" marR="0" marT="0" marB="0" vert="horz" anchor="ctr" anchorCtr="0">
                    <a:lnL>
                      <a:noFill/>
                    </a:lnL>
                    <a:lnR>
                      <a:noFill/>
                    </a:lnR>
                    <a:lnT w="12700" cap="flat" cmpd="sng" algn="ctr">
                      <a:solidFill>
                        <a:srgbClr val="838288"/>
                      </a:solidFill>
                      <a:prstDash val="solid"/>
                      <a:round/>
                      <a:headEnd type="none" w="med" len="med"/>
                      <a:tailEnd type="none" w="med" len="med"/>
                    </a:lnT>
                    <a:lnB w="6350" cap="flat" cmpd="sng" algn="ctr">
                      <a:solidFill>
                        <a:srgbClr val="838288"/>
                      </a:solidFill>
                      <a:prstDash val="solid"/>
                      <a:round/>
                      <a:headEnd type="none" w="med" len="med"/>
                      <a:tailEnd type="none" w="med" len="med"/>
                    </a:lnB>
                  </a:tcPr>
                </a:tc>
                <a:tc>
                  <a:txBody>
                    <a:bodyPr/>
                    <a:p>
                      <a:pPr algn="l" rtl="0" eaLnBrk="0">
                        <a:lnSpc>
                          <a:spcPct val="117000"/>
                        </a:lnSpc>
                        <a:buClrTx/>
                        <a:buSzTx/>
                        <a:buFontTx/>
                      </a:pPr>
                      <a:r>
                        <a:rPr sz="1200" kern="0" spc="-10" dirty="0">
                          <a:solidFill>
                            <a:srgbClr val="231F20">
                              <a:alpha val="100000"/>
                            </a:srgbClr>
                          </a:solidFill>
                          <a:latin typeface="+mn-ea"/>
                          <a:cs typeface="宋体" panose="02010600030101010101" pitchFamily="2" charset="-122"/>
                        </a:rPr>
                        <a:t>selectable</a:t>
                      </a:r>
                      <a:endParaRPr sz="1200" kern="0" spc="-10" dirty="0">
                        <a:solidFill>
                          <a:srgbClr val="231F20">
                            <a:alpha val="100000"/>
                          </a:srgbClr>
                        </a:solidFill>
                        <a:latin typeface="+mn-ea"/>
                        <a:cs typeface="宋体" panose="02010600030101010101" pitchFamily="2" charset="-122"/>
                      </a:endParaRPr>
                    </a:p>
                  </a:txBody>
                  <a:tcPr marL="0" marR="0" marT="0" marB="0" vert="horz" anchor="ctr" anchorCtr="0">
                    <a:lnL>
                      <a:noFill/>
                    </a:lnL>
                    <a:lnR>
                      <a:noFill/>
                    </a:lnR>
                    <a:lnT w="12700" cap="flat" cmpd="sng" algn="ctr">
                      <a:solidFill>
                        <a:srgbClr val="838288"/>
                      </a:solidFill>
                      <a:prstDash val="solid"/>
                      <a:round/>
                      <a:headEnd type="none" w="med" len="med"/>
                      <a:tailEnd type="none" w="med" len="med"/>
                    </a:lnT>
                    <a:lnB w="6350" cap="flat" cmpd="sng" algn="ctr">
                      <a:solidFill>
                        <a:srgbClr val="838288"/>
                      </a:solidFill>
                      <a:prstDash val="solid"/>
                      <a:round/>
                      <a:headEnd type="none" w="med" len="med"/>
                      <a:tailEnd type="none" w="med" len="med"/>
                    </a:lnB>
                  </a:tcPr>
                </a:tc>
              </a:tr>
              <a:tr h="426720">
                <a:tc>
                  <a:txBody>
                    <a:bodyPr/>
                    <a:p>
                      <a:pPr algn="l" rtl="0" eaLnBrk="0">
                        <a:lnSpc>
                          <a:spcPct val="117000"/>
                        </a:lnSpc>
                        <a:buClrTx/>
                        <a:buSzTx/>
                        <a:buFontTx/>
                      </a:pPr>
                      <a:endParaRPr sz="1200" kern="0" spc="-10" dirty="0">
                        <a:solidFill>
                          <a:srgbClr val="231F20">
                            <a:alpha val="100000"/>
                          </a:srgbClr>
                        </a:solidFill>
                        <a:latin typeface="+mn-ea"/>
                        <a:cs typeface="宋体" panose="02010600030101010101" pitchFamily="2" charset="-122"/>
                      </a:endParaRPr>
                    </a:p>
                    <a:p>
                      <a:pPr algn="l" eaLnBrk="0">
                        <a:lnSpc>
                          <a:spcPct val="117000"/>
                        </a:lnSpc>
                        <a:buClrTx/>
                        <a:buSzTx/>
                        <a:buFontTx/>
                      </a:pPr>
                      <a:r>
                        <a:rPr sz="1200" kern="0" spc="-10" dirty="0">
                          <a:solidFill>
                            <a:srgbClr val="231F20">
                              <a:alpha val="100000"/>
                            </a:srgbClr>
                          </a:solidFill>
                          <a:latin typeface="+mn-ea"/>
                          <a:cs typeface="宋体" panose="02010600030101010101" pitchFamily="2" charset="-122"/>
                          <a:sym typeface="+mn-ea"/>
                        </a:rPr>
                        <a:t>Urban Internet of Things</a:t>
                      </a:r>
                      <a:endParaRPr sz="1200" kern="0" spc="-10" dirty="0">
                        <a:solidFill>
                          <a:srgbClr val="231F20">
                            <a:alpha val="100000"/>
                          </a:srgbClr>
                        </a:solidFill>
                        <a:latin typeface="+mn-ea"/>
                        <a:cs typeface="宋体" panose="02010600030101010101" pitchFamily="2" charset="-122"/>
                        <a:sym typeface="+mn-ea"/>
                      </a:endParaRPr>
                    </a:p>
                  </a:txBody>
                  <a:tcPr marL="0" marR="0" marT="0" marB="0" vert="horz" anchor="ctr" anchorCtr="0">
                    <a:lnL>
                      <a:noFill/>
                    </a:lnL>
                    <a:lnR>
                      <a:noFill/>
                    </a:lnR>
                    <a:lnT w="6350" cap="flat" cmpd="sng" algn="ctr">
                      <a:solidFill>
                        <a:srgbClr val="838288"/>
                      </a:solidFill>
                      <a:prstDash val="solid"/>
                      <a:round/>
                      <a:headEnd type="none" w="med" len="med"/>
                      <a:tailEnd type="none" w="med" len="med"/>
                    </a:lnT>
                    <a:lnB w="6350" cap="flat" cmpd="sng" algn="ctr">
                      <a:solidFill>
                        <a:srgbClr val="838288"/>
                      </a:solidFill>
                      <a:prstDash val="solid"/>
                      <a:round/>
                      <a:headEnd type="none" w="med" len="med"/>
                      <a:tailEnd type="none" w="med" len="med"/>
                    </a:lnB>
                  </a:tcPr>
                </a:tc>
                <a:tc>
                  <a:txBody>
                    <a:bodyPr/>
                    <a:p>
                      <a:pPr algn="l" rtl="0" eaLnBrk="0">
                        <a:lnSpc>
                          <a:spcPct val="117000"/>
                        </a:lnSpc>
                        <a:buClrTx/>
                        <a:buSzTx/>
                        <a:buFontTx/>
                      </a:pPr>
                      <a:r>
                        <a:rPr sz="1200" kern="0" spc="-10" dirty="0">
                          <a:solidFill>
                            <a:srgbClr val="231F20">
                              <a:alpha val="100000"/>
                            </a:srgbClr>
                          </a:solidFill>
                          <a:latin typeface="+mn-ea"/>
                          <a:cs typeface="宋体" panose="02010600030101010101" pitchFamily="2" charset="-122"/>
                        </a:rPr>
                        <a:t>selectable</a:t>
                      </a:r>
                      <a:endParaRPr sz="1200" kern="0" spc="-10" dirty="0">
                        <a:solidFill>
                          <a:srgbClr val="231F20">
                            <a:alpha val="100000"/>
                          </a:srgbClr>
                        </a:solidFill>
                        <a:latin typeface="+mn-ea"/>
                        <a:cs typeface="宋体" panose="02010600030101010101" pitchFamily="2" charset="-122"/>
                      </a:endParaRPr>
                    </a:p>
                  </a:txBody>
                  <a:tcPr marL="0" marR="0" marT="0" marB="0" vert="horz" anchor="ctr" anchorCtr="0">
                    <a:lnL>
                      <a:noFill/>
                    </a:lnL>
                    <a:lnR>
                      <a:noFill/>
                    </a:lnR>
                    <a:lnT w="6350" cap="flat" cmpd="sng" algn="ctr">
                      <a:solidFill>
                        <a:srgbClr val="838288"/>
                      </a:solidFill>
                      <a:prstDash val="solid"/>
                      <a:round/>
                      <a:headEnd type="none" w="med" len="med"/>
                      <a:tailEnd type="none" w="med" len="med"/>
                    </a:lnT>
                    <a:lnB w="6350" cap="flat" cmpd="sng" algn="ctr">
                      <a:solidFill>
                        <a:srgbClr val="838288"/>
                      </a:solidFill>
                      <a:prstDash val="solid"/>
                      <a:round/>
                      <a:headEnd type="none" w="med" len="med"/>
                      <a:tailEnd type="none" w="med" len="med"/>
                    </a:lnB>
                  </a:tcPr>
                </a:tc>
              </a:tr>
            </a:tbl>
          </a:graphicData>
        </a:graphic>
      </p:graphicFrame>
      <p:sp>
        <p:nvSpPr>
          <p:cNvPr id="122" name="textbox 122"/>
          <p:cNvSpPr/>
          <p:nvPr>
            <p:custDataLst>
              <p:tags r:id="rId2"/>
            </p:custDataLst>
          </p:nvPr>
        </p:nvSpPr>
        <p:spPr>
          <a:xfrm>
            <a:off x="1123950" y="969010"/>
            <a:ext cx="691515" cy="266065"/>
          </a:xfrm>
          <a:prstGeom prst="rect">
            <a:avLst/>
          </a:prstGeom>
          <a:noFill/>
          <a:ln w="0" cap="flat">
            <a:noFill/>
            <a:prstDash val="solid"/>
            <a:miter lim="0"/>
          </a:ln>
        </p:spPr>
        <p:txBody>
          <a:bodyPr vert="horz" wrap="square" lIns="0" tIns="0" rIns="0" bIns="0"/>
          <a:p>
            <a:pPr algn="l" rtl="0" eaLnBrk="0">
              <a:lnSpc>
                <a:spcPct val="115000"/>
              </a:lnSpc>
            </a:pPr>
            <a:endParaRPr sz="1000" b="1" kern="0" spc="-40" dirty="0">
              <a:solidFill>
                <a:srgbClr val="231F20">
                  <a:alpha val="100000"/>
                </a:srgbClr>
              </a:solidFill>
              <a:latin typeface="黑体" panose="02010609060101010101" charset="-122"/>
              <a:ea typeface="黑体" panose="02010609060101010101" charset="-122"/>
              <a:cs typeface="宋体" panose="02010600030101010101" pitchFamily="2" charset="-122"/>
            </a:endParaRPr>
          </a:p>
        </p:txBody>
      </p:sp>
      <p:sp>
        <p:nvSpPr>
          <p:cNvPr id="126" name="textbox 126"/>
          <p:cNvSpPr/>
          <p:nvPr>
            <p:custDataLst>
              <p:tags r:id="rId3"/>
            </p:custDataLst>
          </p:nvPr>
        </p:nvSpPr>
        <p:spPr>
          <a:xfrm>
            <a:off x="5603875" y="332740"/>
            <a:ext cx="1532890" cy="232410"/>
          </a:xfrm>
          <a:prstGeom prst="rect">
            <a:avLst/>
          </a:prstGeom>
          <a:noFill/>
          <a:ln w="0" cap="flat">
            <a:noFill/>
            <a:prstDash val="solid"/>
            <a:miter lim="0"/>
          </a:ln>
        </p:spPr>
        <p:txBody>
          <a:bodyPr vert="horz" wrap="square" lIns="0" tIns="0" rIns="0" bIns="0"/>
          <a:p>
            <a:pPr algn="l" rtl="0" eaLnBrk="0">
              <a:lnSpc>
                <a:spcPct val="87000"/>
              </a:lnSpc>
            </a:pPr>
            <a:endParaRPr lang="en-US" sz="1000" b="1" kern="0" spc="-80" dirty="0">
              <a:solidFill>
                <a:srgbClr val="231F20">
                  <a:alpha val="100000"/>
                </a:srgbClr>
              </a:solidFill>
              <a:latin typeface="黑体" panose="02010609060101010101" charset="-122"/>
              <a:ea typeface="黑体" panose="02010609060101010101" charset="-122"/>
              <a:cs typeface="宋体" panose="02010600030101010101" pitchFamily="2" charset="-122"/>
            </a:endParaRPr>
          </a:p>
        </p:txBody>
      </p:sp>
      <p:graphicFrame>
        <p:nvGraphicFramePr>
          <p:cNvPr id="13" name="table 108"/>
          <p:cNvGraphicFramePr>
            <a:graphicFrameLocks noGrp="1"/>
          </p:cNvGraphicFramePr>
          <p:nvPr>
            <p:custDataLst>
              <p:tags r:id="rId4"/>
            </p:custDataLst>
          </p:nvPr>
        </p:nvGraphicFramePr>
        <p:xfrm>
          <a:off x="1123950" y="925830"/>
          <a:ext cx="3963035" cy="5381625"/>
        </p:xfrm>
        <a:graphic>
          <a:graphicData uri="http://schemas.openxmlformats.org/drawingml/2006/table">
            <a:tbl>
              <a:tblPr/>
              <a:tblGrid>
                <a:gridCol w="1540510"/>
                <a:gridCol w="2422524"/>
              </a:tblGrid>
              <a:tr h="358775">
                <a:tc>
                  <a:txBody>
                    <a:bodyPr/>
                    <a:p>
                      <a:pPr algn="l" rtl="0" eaLnBrk="0">
                        <a:lnSpc>
                          <a:spcPct val="104000"/>
                        </a:lnSpc>
                        <a:spcBef>
                          <a:spcPts val="0"/>
                        </a:spcBef>
                        <a:buClrTx/>
                        <a:buSzTx/>
                        <a:buFontTx/>
                        <a:buNone/>
                      </a:pPr>
                      <a:r>
                        <a:rPr lang="en-US" sz="1400" b="1" dirty="0">
                          <a:latin typeface="+mn-ea"/>
                          <a:cs typeface="宋体" panose="02010600030101010101" pitchFamily="2" charset="-122"/>
                          <a:sym typeface="+mn-ea"/>
                        </a:rPr>
                        <a:t>generally</a:t>
                      </a:r>
                      <a:endParaRPr lang="en-US" altLang="zh-CN" sz="1400" b="1" dirty="0">
                        <a:latin typeface="+mn-ea"/>
                        <a:cs typeface="宋体" panose="02010600030101010101" pitchFamily="2" charset="-122"/>
                        <a:sym typeface="+mn-ea"/>
                      </a:endParaRPr>
                    </a:p>
                  </a:txBody>
                  <a:tcPr marL="0" marR="0" marT="0" marB="0" vert="horz" anchor="ctr" anchorCtr="0">
                    <a:lnL>
                      <a:noFill/>
                    </a:lnL>
                    <a:lnR>
                      <a:noFill/>
                    </a:lnR>
                    <a:lnT w="12700" cap="flat" cmpd="sng" algn="ctr">
                      <a:solidFill>
                        <a:srgbClr val="838288"/>
                      </a:solidFill>
                      <a:prstDash val="solid"/>
                      <a:round/>
                      <a:headEnd type="none" w="med" len="med"/>
                      <a:tailEnd type="none" w="med" len="med"/>
                    </a:lnT>
                    <a:lnB w="6350" cap="flat" cmpd="sng" algn="ctr">
                      <a:solidFill>
                        <a:srgbClr val="838288"/>
                      </a:solidFill>
                      <a:prstDash val="solid"/>
                      <a:round/>
                      <a:headEnd type="none" w="med" len="med"/>
                      <a:tailEnd type="none" w="med" len="med"/>
                    </a:lnB>
                  </a:tcPr>
                </a:tc>
                <a:tc>
                  <a:txBody>
                    <a:bodyPr/>
                    <a:p>
                      <a:pPr algn="l" rtl="0" eaLnBrk="0">
                        <a:lnSpc>
                          <a:spcPct val="117000"/>
                        </a:lnSpc>
                        <a:buNone/>
                      </a:pPr>
                      <a:endParaRPr lang="en-US" altLang="en-US" sz="1000" dirty="0">
                        <a:latin typeface="+mn-ea"/>
                        <a:cs typeface="宋体" panose="02010600030101010101" pitchFamily="2" charset="-122"/>
                      </a:endParaRPr>
                    </a:p>
                  </a:txBody>
                  <a:tcPr marL="0" marR="0" marT="0" marB="0" vert="horz">
                    <a:lnL>
                      <a:noFill/>
                    </a:lnL>
                    <a:lnR>
                      <a:noFill/>
                    </a:lnR>
                    <a:lnT w="12700" cap="flat" cmpd="sng" algn="ctr">
                      <a:solidFill>
                        <a:srgbClr val="838288"/>
                      </a:solidFill>
                      <a:prstDash val="solid"/>
                      <a:round/>
                      <a:headEnd type="none" w="med" len="med"/>
                      <a:tailEnd type="none" w="med" len="med"/>
                    </a:lnT>
                    <a:lnB w="6350" cap="flat" cmpd="sng" algn="ctr">
                      <a:solidFill>
                        <a:srgbClr val="838288"/>
                      </a:solidFill>
                      <a:prstDash val="solid"/>
                      <a:round/>
                      <a:headEnd type="none" w="med" len="med"/>
                      <a:tailEnd type="none" w="med" len="med"/>
                    </a:lnB>
                  </a:tcPr>
                </a:tc>
              </a:tr>
              <a:tr h="358775">
                <a:tc>
                  <a:txBody>
                    <a:bodyPr/>
                    <a:p>
                      <a:pPr algn="l" rtl="0" eaLnBrk="0">
                        <a:lnSpc>
                          <a:spcPct val="117000"/>
                        </a:lnSpc>
                        <a:buClrTx/>
                        <a:buSzTx/>
                        <a:buFontTx/>
                      </a:pPr>
                      <a:r>
                        <a:rPr sz="1200" kern="0" spc="-10" dirty="0">
                          <a:solidFill>
                            <a:srgbClr val="231F20">
                              <a:alpha val="100000"/>
                            </a:srgbClr>
                          </a:solidFill>
                          <a:latin typeface="+mn-ea"/>
                          <a:cs typeface="宋体" panose="02010600030101010101" pitchFamily="2" charset="-122"/>
                        </a:rPr>
                        <a:t>CE tab</a:t>
                      </a:r>
                      <a:endParaRPr sz="1200" kern="0" spc="-10" dirty="0">
                        <a:solidFill>
                          <a:srgbClr val="231F20">
                            <a:alpha val="100000"/>
                          </a:srgbClr>
                        </a:solidFill>
                        <a:latin typeface="+mn-ea"/>
                        <a:cs typeface="宋体" panose="02010600030101010101" pitchFamily="2" charset="-122"/>
                      </a:endParaRPr>
                    </a:p>
                  </a:txBody>
                  <a:tcPr marL="0" marR="0" marT="0" marB="0" vert="horz" anchor="ctr" anchorCtr="0">
                    <a:lnL>
                      <a:noFill/>
                    </a:lnL>
                    <a:lnR>
                      <a:noFill/>
                    </a:lnR>
                    <a:lnT w="12700" cap="flat" cmpd="sng" algn="ctr">
                      <a:solidFill>
                        <a:srgbClr val="838288"/>
                      </a:solidFill>
                      <a:prstDash val="solid"/>
                      <a:round/>
                      <a:headEnd type="none" w="med" len="med"/>
                      <a:tailEnd type="none" w="med" len="med"/>
                    </a:lnT>
                    <a:lnB w="6350" cap="flat" cmpd="sng" algn="ctr">
                      <a:solidFill>
                        <a:srgbClr val="838288"/>
                      </a:solidFill>
                      <a:prstDash val="solid"/>
                      <a:round/>
                      <a:headEnd type="none" w="med" len="med"/>
                      <a:tailEnd type="none" w="med" len="med"/>
                    </a:lnB>
                  </a:tcPr>
                </a:tc>
                <a:tc>
                  <a:txBody>
                    <a:bodyPr/>
                    <a:p>
                      <a:pPr algn="l" rtl="0" eaLnBrk="0">
                        <a:lnSpc>
                          <a:spcPct val="117000"/>
                        </a:lnSpc>
                        <a:buClrTx/>
                        <a:buSzTx/>
                        <a:buFontTx/>
                      </a:pPr>
                      <a:r>
                        <a:rPr sz="1200" kern="0" spc="-10" dirty="0">
                          <a:solidFill>
                            <a:srgbClr val="231F20">
                              <a:alpha val="100000"/>
                            </a:srgbClr>
                          </a:solidFill>
                          <a:latin typeface="+mn-ea"/>
                          <a:cs typeface="宋体" panose="02010600030101010101" pitchFamily="2" charset="-122"/>
                        </a:rPr>
                        <a:t>yes</a:t>
                      </a:r>
                      <a:endParaRPr sz="1200" kern="0" spc="-10" dirty="0">
                        <a:solidFill>
                          <a:srgbClr val="231F20">
                            <a:alpha val="100000"/>
                          </a:srgbClr>
                        </a:solidFill>
                        <a:latin typeface="+mn-ea"/>
                        <a:cs typeface="宋体" panose="02010600030101010101" pitchFamily="2" charset="-122"/>
                      </a:endParaRPr>
                    </a:p>
                  </a:txBody>
                  <a:tcPr marL="0" marR="0" marT="0" marB="0" vert="horz" anchor="ctr" anchorCtr="0">
                    <a:lnL>
                      <a:noFill/>
                    </a:lnL>
                    <a:lnR>
                      <a:noFill/>
                    </a:lnR>
                    <a:lnT w="12700" cap="flat" cmpd="sng" algn="ctr">
                      <a:solidFill>
                        <a:srgbClr val="838288"/>
                      </a:solidFill>
                      <a:prstDash val="solid"/>
                      <a:round/>
                      <a:headEnd type="none" w="med" len="med"/>
                      <a:tailEnd type="none" w="med" len="med"/>
                    </a:lnT>
                    <a:lnB w="6350" cap="flat" cmpd="sng" algn="ctr">
                      <a:solidFill>
                        <a:srgbClr val="838288"/>
                      </a:solidFill>
                      <a:prstDash val="solid"/>
                      <a:round/>
                      <a:headEnd type="none" w="med" len="med"/>
                      <a:tailEnd type="none" w="med" len="med"/>
                    </a:lnB>
                  </a:tcPr>
                </a:tc>
              </a:tr>
              <a:tr h="358775">
                <a:tc>
                  <a:txBody>
                    <a:bodyPr/>
                    <a:p>
                      <a:pPr algn="l" rtl="0" eaLnBrk="0">
                        <a:lnSpc>
                          <a:spcPct val="117000"/>
                        </a:lnSpc>
                        <a:buClrTx/>
                        <a:buSzTx/>
                        <a:buFontTx/>
                      </a:pPr>
                      <a:r>
                        <a:rPr sz="1200" kern="0" spc="-10" dirty="0">
                          <a:solidFill>
                            <a:srgbClr val="231F20">
                              <a:alpha val="100000"/>
                            </a:srgbClr>
                          </a:solidFill>
                          <a:latin typeface="+mn-ea"/>
                          <a:cs typeface="宋体" panose="02010600030101010101" pitchFamily="2" charset="-122"/>
                        </a:rPr>
                        <a:t>defects liability period</a:t>
                      </a:r>
                      <a:endParaRPr sz="1200" kern="0" spc="-10" dirty="0">
                        <a:solidFill>
                          <a:srgbClr val="231F20">
                            <a:alpha val="100000"/>
                          </a:srgbClr>
                        </a:solidFill>
                        <a:latin typeface="+mn-ea"/>
                        <a:cs typeface="宋体" panose="02010600030101010101" pitchFamily="2" charset="-122"/>
                      </a:endParaRPr>
                    </a:p>
                  </a:txBody>
                  <a:tcPr marL="0" marR="0" marT="0" marB="0" vert="horz" anchor="ctr" anchorCtr="0">
                    <a:lnL>
                      <a:noFill/>
                    </a:lnL>
                    <a:lnR>
                      <a:noFill/>
                    </a:lnR>
                    <a:lnT w="6350" cap="flat" cmpd="sng" algn="ctr">
                      <a:solidFill>
                        <a:srgbClr val="838288"/>
                      </a:solidFill>
                      <a:prstDash val="solid"/>
                      <a:round/>
                      <a:headEnd type="none" w="med" len="med"/>
                      <a:tailEnd type="none" w="med" len="med"/>
                    </a:lnT>
                    <a:lnB w="6350" cap="flat" cmpd="sng" algn="ctr">
                      <a:solidFill>
                        <a:srgbClr val="838288"/>
                      </a:solidFill>
                      <a:prstDash val="solid"/>
                      <a:round/>
                      <a:headEnd type="none" w="med" len="med"/>
                      <a:tailEnd type="none" w="med" len="med"/>
                    </a:lnB>
                  </a:tcPr>
                </a:tc>
                <a:tc>
                  <a:txBody>
                    <a:bodyPr/>
                    <a:p>
                      <a:pPr algn="l" rtl="0" eaLnBrk="0">
                        <a:lnSpc>
                          <a:spcPct val="117000"/>
                        </a:lnSpc>
                        <a:buClrTx/>
                        <a:buSzTx/>
                        <a:buFontTx/>
                      </a:pPr>
                      <a:r>
                        <a:rPr sz="1200" kern="0" spc="-10" dirty="0">
                          <a:solidFill>
                            <a:srgbClr val="231F20">
                              <a:alpha val="100000"/>
                            </a:srgbClr>
                          </a:solidFill>
                          <a:latin typeface="+mn-ea"/>
                          <a:cs typeface="宋体" panose="02010600030101010101" pitchFamily="2" charset="-122"/>
                        </a:rPr>
                        <a:t>3-5 years</a:t>
                      </a:r>
                      <a:endParaRPr sz="1200" kern="0" spc="-10" dirty="0">
                        <a:solidFill>
                          <a:srgbClr val="231F20">
                            <a:alpha val="100000"/>
                          </a:srgbClr>
                        </a:solidFill>
                        <a:latin typeface="+mn-ea"/>
                        <a:cs typeface="宋体" panose="02010600030101010101" pitchFamily="2" charset="-122"/>
                      </a:endParaRPr>
                    </a:p>
                  </a:txBody>
                  <a:tcPr marL="0" marR="0" marT="0" marB="0" vert="horz" anchor="ctr" anchorCtr="0">
                    <a:lnL>
                      <a:noFill/>
                    </a:lnL>
                    <a:lnR>
                      <a:noFill/>
                    </a:lnR>
                    <a:lnT w="6350" cap="flat" cmpd="sng" algn="ctr">
                      <a:solidFill>
                        <a:srgbClr val="838288"/>
                      </a:solidFill>
                      <a:prstDash val="solid"/>
                      <a:round/>
                      <a:headEnd type="none" w="med" len="med"/>
                      <a:tailEnd type="none" w="med" len="med"/>
                    </a:lnT>
                    <a:lnB w="6350" cap="flat" cmpd="sng" algn="ctr">
                      <a:solidFill>
                        <a:srgbClr val="838288"/>
                      </a:solidFill>
                      <a:prstDash val="solid"/>
                      <a:round/>
                      <a:headEnd type="none" w="med" len="med"/>
                      <a:tailEnd type="none" w="med" len="med"/>
                    </a:lnB>
                  </a:tcPr>
                </a:tc>
              </a:tr>
              <a:tr h="358775">
                <a:tc>
                  <a:txBody>
                    <a:bodyPr/>
                    <a:p>
                      <a:pPr algn="l" rtl="0" eaLnBrk="0">
                        <a:lnSpc>
                          <a:spcPct val="117000"/>
                        </a:lnSpc>
                        <a:buClrTx/>
                        <a:buSzTx/>
                        <a:buFontTx/>
                      </a:pPr>
                      <a:r>
                        <a:rPr sz="1200" kern="0" spc="-10" dirty="0">
                          <a:solidFill>
                            <a:srgbClr val="231F20">
                              <a:alpha val="100000"/>
                            </a:srgbClr>
                          </a:solidFill>
                          <a:latin typeface="+mn-ea"/>
                          <a:cs typeface="宋体" panose="02010600030101010101" pitchFamily="2" charset="-122"/>
                        </a:rPr>
                        <a:t>working temperature</a:t>
                      </a:r>
                      <a:endParaRPr sz="1200" kern="0" spc="-10" dirty="0">
                        <a:solidFill>
                          <a:srgbClr val="231F20">
                            <a:alpha val="100000"/>
                          </a:srgbClr>
                        </a:solidFill>
                        <a:latin typeface="+mn-ea"/>
                        <a:cs typeface="宋体" panose="02010600030101010101" pitchFamily="2" charset="-122"/>
                      </a:endParaRPr>
                    </a:p>
                  </a:txBody>
                  <a:tcPr marL="0" marR="0" marT="0" marB="0" vert="horz" anchor="ctr" anchorCtr="0">
                    <a:lnL>
                      <a:noFill/>
                    </a:lnL>
                    <a:lnR>
                      <a:noFill/>
                    </a:lnR>
                    <a:lnT w="6350" cap="flat" cmpd="sng" algn="ctr">
                      <a:solidFill>
                        <a:srgbClr val="838288"/>
                      </a:solidFill>
                      <a:prstDash val="solid"/>
                      <a:round/>
                      <a:headEnd type="none" w="med" len="med"/>
                      <a:tailEnd type="none" w="med" len="med"/>
                    </a:lnT>
                    <a:lnB w="6350" cap="flat" cmpd="sng" algn="ctr">
                      <a:solidFill>
                        <a:srgbClr val="838288"/>
                      </a:solidFill>
                      <a:prstDash val="solid"/>
                      <a:round/>
                      <a:headEnd type="none" w="med" len="med"/>
                      <a:tailEnd type="none" w="med" len="med"/>
                    </a:lnB>
                  </a:tcPr>
                </a:tc>
                <a:tc>
                  <a:txBody>
                    <a:bodyPr/>
                    <a:p>
                      <a:pPr algn="l" rtl="0" eaLnBrk="0">
                        <a:lnSpc>
                          <a:spcPct val="117000"/>
                        </a:lnSpc>
                        <a:buClrTx/>
                        <a:buSzTx/>
                        <a:buFontTx/>
                      </a:pPr>
                      <a:r>
                        <a:rPr sz="1200" kern="0" spc="-10" dirty="0">
                          <a:solidFill>
                            <a:srgbClr val="231F20">
                              <a:alpha val="100000"/>
                            </a:srgbClr>
                          </a:solidFill>
                          <a:latin typeface="+mn-ea"/>
                          <a:cs typeface="宋体" panose="02010600030101010101" pitchFamily="2" charset="-122"/>
                          <a:sym typeface="+mn-ea"/>
                        </a:rPr>
                        <a:t>--20℃ to +60℃</a:t>
                      </a:r>
                      <a:endParaRPr sz="1200" kern="0" spc="-10" dirty="0">
                        <a:solidFill>
                          <a:srgbClr val="231F20">
                            <a:alpha val="100000"/>
                          </a:srgbClr>
                        </a:solidFill>
                        <a:latin typeface="+mn-ea"/>
                        <a:cs typeface="宋体" panose="02010600030101010101" pitchFamily="2" charset="-122"/>
                        <a:sym typeface="+mn-ea"/>
                      </a:endParaRPr>
                    </a:p>
                  </a:txBody>
                  <a:tcPr marL="0" marR="0" marT="0" marB="0" vert="horz" anchor="ctr" anchorCtr="0">
                    <a:lnL>
                      <a:noFill/>
                    </a:lnL>
                    <a:lnR>
                      <a:noFill/>
                    </a:lnR>
                    <a:lnT w="6350" cap="flat" cmpd="sng" algn="ctr">
                      <a:solidFill>
                        <a:srgbClr val="838288"/>
                      </a:solidFill>
                      <a:prstDash val="solid"/>
                      <a:round/>
                      <a:headEnd type="none" w="med" len="med"/>
                      <a:tailEnd type="none" w="med" len="med"/>
                    </a:lnT>
                    <a:lnB w="6350" cap="flat" cmpd="sng" algn="ctr">
                      <a:solidFill>
                        <a:srgbClr val="838288"/>
                      </a:solidFill>
                      <a:prstDash val="solid"/>
                      <a:round/>
                      <a:headEnd type="none" w="med" len="med"/>
                      <a:tailEnd type="none" w="med" len="med"/>
                    </a:lnB>
                  </a:tcPr>
                </a:tc>
              </a:tr>
              <a:tr h="358775">
                <a:tc gridSpan="2">
                  <a:txBody>
                    <a:bodyPr/>
                    <a:p>
                      <a:pPr algn="l" rtl="0" eaLnBrk="0">
                        <a:lnSpc>
                          <a:spcPct val="104000"/>
                        </a:lnSpc>
                        <a:buClrTx/>
                        <a:buSzTx/>
                        <a:buFontTx/>
                      </a:pPr>
                      <a:r>
                        <a:rPr lang="en-US" sz="1400" b="1" dirty="0">
                          <a:latin typeface="+mn-ea"/>
                          <a:cs typeface="宋体" panose="02010600030101010101" pitchFamily="2" charset="-122"/>
                          <a:sym typeface="+mn-ea"/>
                        </a:rPr>
                        <a:t>material</a:t>
                      </a:r>
                      <a:endParaRPr lang="en-US" sz="1400" b="1" dirty="0">
                        <a:latin typeface="+mn-ea"/>
                        <a:cs typeface="宋体" panose="02010600030101010101" pitchFamily="2" charset="-122"/>
                        <a:sym typeface="+mn-ea"/>
                      </a:endParaRPr>
                    </a:p>
                  </a:txBody>
                  <a:tcPr marL="0" marR="0" marT="0" marB="0" vert="horz" anchor="ctr" anchorCtr="0">
                    <a:lnL>
                      <a:noFill/>
                    </a:lnL>
                    <a:lnR>
                      <a:noFill/>
                    </a:lnR>
                    <a:lnT w="6350" cap="flat" cmpd="sng" algn="ctr">
                      <a:solidFill>
                        <a:srgbClr val="838288"/>
                      </a:solidFill>
                      <a:prstDash val="solid"/>
                      <a:round/>
                      <a:headEnd type="none" w="med" len="med"/>
                      <a:tailEnd type="none" w="med" len="med"/>
                    </a:lnT>
                    <a:lnB w="12700" cap="flat" cmpd="sng" algn="ctr">
                      <a:solidFill>
                        <a:srgbClr val="838288"/>
                      </a:solidFill>
                      <a:prstDash val="solid"/>
                      <a:round/>
                      <a:headEnd type="none" w="med" len="med"/>
                      <a:tailEnd type="none" w="med" len="med"/>
                    </a:lnB>
                  </a:tcPr>
                </a:tc>
                <a:tc hMerge="1">
                  <a:tcPr marL="0" marR="0" marT="0" marB="0" vert="horz">
                    <a:lnL>
                      <a:noFill/>
                    </a:lnL>
                    <a:lnR>
                      <a:noFill/>
                    </a:lnR>
                    <a:lnT w="6350" cap="flat" cmpd="sng" algn="ctr">
                      <a:solidFill>
                        <a:srgbClr val="838288"/>
                      </a:solidFill>
                      <a:prstDash val="solid"/>
                      <a:round/>
                      <a:headEnd type="none" w="med" len="med"/>
                      <a:tailEnd type="none" w="med" len="med"/>
                    </a:lnT>
                    <a:lnB w="12700" cap="flat" cmpd="sng" algn="ctr">
                      <a:solidFill>
                        <a:srgbClr val="838288"/>
                      </a:solidFill>
                      <a:prstDash val="solid"/>
                      <a:round/>
                      <a:headEnd type="none" w="med" len="med"/>
                      <a:tailEnd type="none" w="med" len="med"/>
                    </a:lnB>
                  </a:tcPr>
                </a:tc>
              </a:tr>
              <a:tr h="358775">
                <a:tc>
                  <a:txBody>
                    <a:bodyPr/>
                    <a:p>
                      <a:pPr algn="l" rtl="0" eaLnBrk="0">
                        <a:lnSpc>
                          <a:spcPct val="117000"/>
                        </a:lnSpc>
                        <a:buClrTx/>
                        <a:buSzTx/>
                        <a:buFontTx/>
                      </a:pPr>
                      <a:r>
                        <a:rPr sz="1200" kern="0" spc="-10" dirty="0">
                          <a:solidFill>
                            <a:srgbClr val="231F20">
                              <a:alpha val="100000"/>
                            </a:srgbClr>
                          </a:solidFill>
                          <a:latin typeface="+mn-ea"/>
                          <a:cs typeface="宋体" panose="02010600030101010101" pitchFamily="2" charset="-122"/>
                          <a:sym typeface="+mn-ea"/>
                        </a:rPr>
                        <a:t>post</a:t>
                      </a:r>
                      <a:endParaRPr sz="1200" kern="0" spc="-10" dirty="0">
                        <a:solidFill>
                          <a:srgbClr val="231F20">
                            <a:alpha val="100000"/>
                          </a:srgbClr>
                        </a:solidFill>
                        <a:latin typeface="+mn-ea"/>
                        <a:cs typeface="宋体" panose="02010600030101010101" pitchFamily="2" charset="-122"/>
                        <a:sym typeface="+mn-ea"/>
                      </a:endParaRPr>
                    </a:p>
                  </a:txBody>
                  <a:tcPr marL="0" marR="0" marT="0" marB="0" vert="horz" anchor="ctr" anchorCtr="0">
                    <a:lnL>
                      <a:noFill/>
                    </a:lnL>
                    <a:lnR>
                      <a:noFill/>
                    </a:lnR>
                    <a:lnT w="12700" cap="flat" cmpd="sng" algn="ctr">
                      <a:solidFill>
                        <a:srgbClr val="838288"/>
                      </a:solidFill>
                      <a:prstDash val="solid"/>
                      <a:round/>
                      <a:headEnd type="none" w="med" len="med"/>
                      <a:tailEnd type="none" w="med" len="med"/>
                    </a:lnT>
                    <a:lnB w="6350" cap="flat" cmpd="sng" algn="ctr">
                      <a:solidFill>
                        <a:srgbClr val="838288"/>
                      </a:solidFill>
                      <a:prstDash val="solid"/>
                      <a:round/>
                      <a:headEnd type="none" w="med" len="med"/>
                      <a:tailEnd type="none" w="med" len="med"/>
                    </a:lnB>
                  </a:tcPr>
                </a:tc>
                <a:tc>
                  <a:txBody>
                    <a:bodyPr/>
                    <a:p>
                      <a:pPr algn="l" rtl="0" eaLnBrk="0">
                        <a:lnSpc>
                          <a:spcPct val="117000"/>
                        </a:lnSpc>
                        <a:buClrTx/>
                        <a:buSzTx/>
                        <a:buFontTx/>
                      </a:pPr>
                      <a:r>
                        <a:rPr sz="1200" kern="0" spc="-10" dirty="0">
                          <a:solidFill>
                            <a:srgbClr val="231F20">
                              <a:alpha val="100000"/>
                            </a:srgbClr>
                          </a:solidFill>
                          <a:latin typeface="+mn-ea"/>
                          <a:cs typeface="宋体" panose="02010600030101010101" pitchFamily="2" charset="-122"/>
                        </a:rPr>
                        <a:t>galvanized steel</a:t>
                      </a:r>
                      <a:endParaRPr sz="1200" kern="0" spc="-10" dirty="0">
                        <a:solidFill>
                          <a:srgbClr val="231F20">
                            <a:alpha val="100000"/>
                          </a:srgbClr>
                        </a:solidFill>
                        <a:latin typeface="+mn-ea"/>
                        <a:cs typeface="宋体" panose="02010600030101010101" pitchFamily="2" charset="-122"/>
                      </a:endParaRPr>
                    </a:p>
                  </a:txBody>
                  <a:tcPr marL="0" marR="0" marT="0" marB="0" vert="horz" anchor="ctr" anchorCtr="0">
                    <a:lnL>
                      <a:noFill/>
                    </a:lnL>
                    <a:lnR>
                      <a:noFill/>
                    </a:lnR>
                    <a:lnT w="12700" cap="flat" cmpd="sng" algn="ctr">
                      <a:solidFill>
                        <a:srgbClr val="838288"/>
                      </a:solidFill>
                      <a:prstDash val="solid"/>
                      <a:round/>
                      <a:headEnd type="none" w="med" len="med"/>
                      <a:tailEnd type="none" w="med" len="med"/>
                    </a:lnT>
                    <a:lnB w="6350" cap="flat" cmpd="sng" algn="ctr">
                      <a:solidFill>
                        <a:srgbClr val="838288"/>
                      </a:solidFill>
                      <a:prstDash val="solid"/>
                      <a:round/>
                      <a:headEnd type="none" w="med" len="med"/>
                      <a:tailEnd type="none" w="med" len="med"/>
                    </a:lnB>
                  </a:tcPr>
                </a:tc>
              </a:tr>
              <a:tr h="358775">
                <a:tc>
                  <a:txBody>
                    <a:bodyPr/>
                    <a:p>
                      <a:pPr algn="l" rtl="0" eaLnBrk="0">
                        <a:lnSpc>
                          <a:spcPct val="117000"/>
                        </a:lnSpc>
                        <a:buClrTx/>
                        <a:buSzTx/>
                        <a:buFontTx/>
                      </a:pPr>
                      <a:r>
                        <a:rPr sz="1200" kern="0" spc="-10" dirty="0">
                          <a:solidFill>
                            <a:srgbClr val="231F20">
                              <a:alpha val="100000"/>
                            </a:srgbClr>
                          </a:solidFill>
                          <a:latin typeface="+mn-ea"/>
                          <a:cs typeface="宋体" panose="02010600030101010101" pitchFamily="2" charset="-122"/>
                        </a:rPr>
                        <a:t>metal parts</a:t>
                      </a:r>
                      <a:endParaRPr sz="1200" kern="0" spc="-10" dirty="0">
                        <a:solidFill>
                          <a:srgbClr val="231F20">
                            <a:alpha val="100000"/>
                          </a:srgbClr>
                        </a:solidFill>
                        <a:latin typeface="+mn-ea"/>
                        <a:cs typeface="宋体" panose="02010600030101010101" pitchFamily="2" charset="-122"/>
                      </a:endParaRPr>
                    </a:p>
                  </a:txBody>
                  <a:tcPr marL="0" marR="0" marT="0" marB="0" vert="horz" anchor="ctr" anchorCtr="0">
                    <a:lnL>
                      <a:noFill/>
                    </a:lnL>
                    <a:lnR>
                      <a:noFill/>
                    </a:lnR>
                    <a:lnT w="6350" cap="flat" cmpd="sng" algn="ctr">
                      <a:solidFill>
                        <a:srgbClr val="838288"/>
                      </a:solidFill>
                      <a:prstDash val="solid"/>
                      <a:round/>
                      <a:headEnd type="none" w="med" len="med"/>
                      <a:tailEnd type="none" w="med" len="med"/>
                    </a:lnT>
                    <a:lnB w="6350" cap="flat" cmpd="sng" algn="ctr">
                      <a:solidFill>
                        <a:srgbClr val="838288"/>
                      </a:solidFill>
                      <a:prstDash val="solid"/>
                      <a:round/>
                      <a:headEnd type="none" w="med" len="med"/>
                      <a:tailEnd type="none" w="med" len="med"/>
                    </a:lnB>
                  </a:tcPr>
                </a:tc>
                <a:tc>
                  <a:txBody>
                    <a:bodyPr/>
                    <a:p>
                      <a:pPr algn="l" rtl="0" eaLnBrk="0">
                        <a:lnSpc>
                          <a:spcPct val="117000"/>
                        </a:lnSpc>
                        <a:buClrTx/>
                        <a:buSzTx/>
                        <a:buFontTx/>
                      </a:pPr>
                      <a:r>
                        <a:rPr sz="1200" kern="0" spc="-10" dirty="0">
                          <a:solidFill>
                            <a:srgbClr val="231F20">
                              <a:alpha val="100000"/>
                            </a:srgbClr>
                          </a:solidFill>
                          <a:latin typeface="+mn-ea"/>
                          <a:cs typeface="宋体" panose="02010600030101010101" pitchFamily="2" charset="-122"/>
                        </a:rPr>
                        <a:t>aluminium</a:t>
                      </a:r>
                      <a:endParaRPr sz="1200" kern="0" spc="-10" dirty="0">
                        <a:solidFill>
                          <a:srgbClr val="231F20">
                            <a:alpha val="100000"/>
                          </a:srgbClr>
                        </a:solidFill>
                        <a:latin typeface="+mn-ea"/>
                        <a:cs typeface="宋体" panose="02010600030101010101" pitchFamily="2" charset="-122"/>
                      </a:endParaRPr>
                    </a:p>
                  </a:txBody>
                  <a:tcPr marL="0" marR="0" marT="0" marB="0" vert="horz" anchor="ctr" anchorCtr="0">
                    <a:lnL>
                      <a:noFill/>
                    </a:lnL>
                    <a:lnR>
                      <a:noFill/>
                    </a:lnR>
                    <a:lnT w="6350" cap="flat" cmpd="sng" algn="ctr">
                      <a:solidFill>
                        <a:srgbClr val="838288"/>
                      </a:solidFill>
                      <a:prstDash val="solid"/>
                      <a:round/>
                      <a:headEnd type="none" w="med" len="med"/>
                      <a:tailEnd type="none" w="med" len="med"/>
                    </a:lnT>
                    <a:lnB w="6350" cap="flat" cmpd="sng" algn="ctr">
                      <a:solidFill>
                        <a:srgbClr val="838288"/>
                      </a:solidFill>
                      <a:prstDash val="solid"/>
                      <a:round/>
                      <a:headEnd type="none" w="med" len="med"/>
                      <a:tailEnd type="none" w="med" len="med"/>
                    </a:lnB>
                  </a:tcPr>
                </a:tc>
              </a:tr>
              <a:tr h="358775">
                <a:tc>
                  <a:txBody>
                    <a:bodyPr/>
                    <a:p>
                      <a:pPr algn="l" rtl="0" eaLnBrk="0">
                        <a:lnSpc>
                          <a:spcPct val="117000"/>
                        </a:lnSpc>
                        <a:buClrTx/>
                        <a:buSzTx/>
                        <a:buFontTx/>
                      </a:pPr>
                      <a:r>
                        <a:rPr sz="1200" kern="0" spc="-10" dirty="0">
                          <a:solidFill>
                            <a:srgbClr val="231F20">
                              <a:alpha val="100000"/>
                            </a:srgbClr>
                          </a:solidFill>
                          <a:latin typeface="+mn-ea"/>
                          <a:cs typeface="宋体" panose="02010600030101010101" pitchFamily="2" charset="-122"/>
                        </a:rPr>
                        <a:t>surface preparation</a:t>
                      </a:r>
                      <a:endParaRPr sz="1200" kern="0" spc="-10" dirty="0">
                        <a:solidFill>
                          <a:srgbClr val="231F20">
                            <a:alpha val="100000"/>
                          </a:srgbClr>
                        </a:solidFill>
                        <a:latin typeface="+mn-ea"/>
                        <a:cs typeface="宋体" panose="02010600030101010101" pitchFamily="2" charset="-122"/>
                      </a:endParaRPr>
                    </a:p>
                  </a:txBody>
                  <a:tcPr marL="0" marR="0" marT="0" marB="0" vert="horz" anchor="ctr" anchorCtr="0">
                    <a:lnL>
                      <a:noFill/>
                    </a:lnL>
                    <a:lnR>
                      <a:noFill/>
                    </a:lnR>
                    <a:lnT w="6350" cap="flat" cmpd="sng" algn="ctr">
                      <a:solidFill>
                        <a:srgbClr val="838288"/>
                      </a:solidFill>
                      <a:prstDash val="solid"/>
                      <a:round/>
                      <a:headEnd type="none" w="med" len="med"/>
                      <a:tailEnd type="none" w="med" len="med"/>
                    </a:lnT>
                    <a:lnB w="6350" cap="flat" cmpd="sng" algn="ctr">
                      <a:solidFill>
                        <a:srgbClr val="838288"/>
                      </a:solidFill>
                      <a:prstDash val="solid"/>
                      <a:round/>
                      <a:headEnd type="none" w="med" len="med"/>
                      <a:tailEnd type="none" w="med" len="med"/>
                    </a:lnB>
                  </a:tcPr>
                </a:tc>
                <a:tc>
                  <a:txBody>
                    <a:bodyPr/>
                    <a:p>
                      <a:pPr algn="l" rtl="0" eaLnBrk="0">
                        <a:lnSpc>
                          <a:spcPct val="117000"/>
                        </a:lnSpc>
                        <a:buClrTx/>
                        <a:buSzTx/>
                        <a:buFontTx/>
                      </a:pPr>
                      <a:r>
                        <a:rPr sz="1200" kern="0" spc="-10" dirty="0">
                          <a:solidFill>
                            <a:srgbClr val="231F20">
                              <a:alpha val="100000"/>
                            </a:srgbClr>
                          </a:solidFill>
                          <a:latin typeface="+mn-ea"/>
                          <a:cs typeface="宋体" panose="02010600030101010101" pitchFamily="2" charset="-122"/>
                        </a:rPr>
                        <a:t>Polyester powder coating</a:t>
                      </a:r>
                      <a:endParaRPr sz="1200" kern="0" spc="-10" dirty="0">
                        <a:solidFill>
                          <a:srgbClr val="231F20">
                            <a:alpha val="100000"/>
                          </a:srgbClr>
                        </a:solidFill>
                        <a:latin typeface="+mn-ea"/>
                        <a:cs typeface="宋体" panose="02010600030101010101" pitchFamily="2" charset="-122"/>
                      </a:endParaRPr>
                    </a:p>
                  </a:txBody>
                  <a:tcPr marL="0" marR="0" marT="0" marB="0" vert="horz" anchor="ctr" anchorCtr="0">
                    <a:lnL>
                      <a:noFill/>
                    </a:lnL>
                    <a:lnR>
                      <a:noFill/>
                    </a:lnR>
                    <a:lnT w="6350" cap="flat" cmpd="sng" algn="ctr">
                      <a:solidFill>
                        <a:srgbClr val="838288"/>
                      </a:solidFill>
                      <a:prstDash val="solid"/>
                      <a:round/>
                      <a:headEnd type="none" w="med" len="med"/>
                      <a:tailEnd type="none" w="med" len="med"/>
                    </a:lnT>
                    <a:lnB w="6350" cap="flat" cmpd="sng" algn="ctr">
                      <a:solidFill>
                        <a:srgbClr val="838288"/>
                      </a:solidFill>
                      <a:prstDash val="solid"/>
                      <a:round/>
                      <a:headEnd type="none" w="med" len="med"/>
                      <a:tailEnd type="none" w="med" len="med"/>
                    </a:lnB>
                  </a:tcPr>
                </a:tc>
              </a:tr>
              <a:tr h="358775">
                <a:tc>
                  <a:txBody>
                    <a:bodyPr/>
                    <a:p>
                      <a:pPr algn="l" rtl="0" eaLnBrk="0">
                        <a:lnSpc>
                          <a:spcPct val="117000"/>
                        </a:lnSpc>
                        <a:buClrTx/>
                        <a:buSzTx/>
                        <a:buFontTx/>
                      </a:pPr>
                      <a:r>
                        <a:rPr sz="1200" kern="0" spc="-10" dirty="0">
                          <a:solidFill>
                            <a:srgbClr val="231F20">
                              <a:alpha val="100000"/>
                            </a:srgbClr>
                          </a:solidFill>
                          <a:latin typeface="+mn-ea"/>
                          <a:cs typeface="宋体" panose="02010600030101010101" pitchFamily="2" charset="-122"/>
                        </a:rPr>
                        <a:t>Standard color</a:t>
                      </a:r>
                      <a:endParaRPr sz="1200" kern="0" spc="-10" dirty="0">
                        <a:solidFill>
                          <a:srgbClr val="231F20">
                            <a:alpha val="100000"/>
                          </a:srgbClr>
                        </a:solidFill>
                        <a:latin typeface="+mn-ea"/>
                        <a:cs typeface="宋体" panose="02010600030101010101" pitchFamily="2" charset="-122"/>
                      </a:endParaRPr>
                    </a:p>
                  </a:txBody>
                  <a:tcPr marL="0" marR="0" marT="0" marB="0" vert="horz" anchor="ctr" anchorCtr="0">
                    <a:lnL>
                      <a:noFill/>
                    </a:lnL>
                    <a:lnR>
                      <a:noFill/>
                    </a:lnR>
                    <a:lnT w="6350" cap="flat" cmpd="sng" algn="ctr">
                      <a:solidFill>
                        <a:srgbClr val="838288"/>
                      </a:solidFill>
                      <a:prstDash val="solid"/>
                      <a:round/>
                      <a:headEnd type="none" w="med" len="med"/>
                      <a:tailEnd type="none" w="med" len="med"/>
                    </a:lnT>
                    <a:lnB w="6350" cap="flat" cmpd="sng" algn="ctr">
                      <a:solidFill>
                        <a:srgbClr val="838288"/>
                      </a:solidFill>
                      <a:prstDash val="solid"/>
                      <a:round/>
                      <a:headEnd type="none" w="med" len="med"/>
                      <a:tailEnd type="none" w="med" len="med"/>
                    </a:lnB>
                  </a:tcPr>
                </a:tc>
                <a:tc>
                  <a:txBody>
                    <a:bodyPr/>
                    <a:p>
                      <a:pPr algn="l" rtl="0" eaLnBrk="0">
                        <a:lnSpc>
                          <a:spcPct val="117000"/>
                        </a:lnSpc>
                        <a:buClrTx/>
                        <a:buSzTx/>
                        <a:buFontTx/>
                      </a:pPr>
                      <a:r>
                        <a:rPr sz="1200" kern="0" spc="-10" dirty="0">
                          <a:solidFill>
                            <a:srgbClr val="231F20">
                              <a:alpha val="100000"/>
                            </a:srgbClr>
                          </a:solidFill>
                          <a:latin typeface="+mn-ea"/>
                          <a:cs typeface="宋体" panose="02010600030101010101" pitchFamily="2" charset="-122"/>
                          <a:sym typeface="+mn-ea"/>
                        </a:rPr>
                        <a:t>RAL7040 Light gray/deep gray/bamboo wood/customizable color</a:t>
                      </a:r>
                      <a:endParaRPr sz="1200" kern="0" spc="-10" dirty="0">
                        <a:solidFill>
                          <a:srgbClr val="231F20">
                            <a:alpha val="100000"/>
                          </a:srgbClr>
                        </a:solidFill>
                        <a:latin typeface="+mn-ea"/>
                        <a:cs typeface="宋体" panose="02010600030101010101" pitchFamily="2" charset="-122"/>
                        <a:sym typeface="+mn-ea"/>
                      </a:endParaRPr>
                    </a:p>
                  </a:txBody>
                  <a:tcPr marL="0" marR="0" marT="0" marB="0" vert="horz" anchor="ctr" anchorCtr="0">
                    <a:lnL>
                      <a:noFill/>
                    </a:lnL>
                    <a:lnR>
                      <a:noFill/>
                    </a:lnR>
                    <a:lnT w="6350" cap="flat" cmpd="sng" algn="ctr">
                      <a:solidFill>
                        <a:srgbClr val="838288"/>
                      </a:solidFill>
                      <a:prstDash val="solid"/>
                      <a:round/>
                      <a:headEnd type="none" w="med" len="med"/>
                      <a:tailEnd type="none" w="med" len="med"/>
                    </a:lnT>
                    <a:lnB w="6350" cap="flat" cmpd="sng" algn="ctr">
                      <a:solidFill>
                        <a:srgbClr val="838288"/>
                      </a:solidFill>
                      <a:prstDash val="solid"/>
                      <a:round/>
                      <a:headEnd type="none" w="med" len="med"/>
                      <a:tailEnd type="none" w="med" len="med"/>
                    </a:lnB>
                  </a:tcPr>
                </a:tc>
              </a:tr>
              <a:tr h="358775">
                <a:tc>
                  <a:txBody>
                    <a:bodyPr/>
                    <a:p>
                      <a:pPr algn="l" rtl="0" eaLnBrk="0">
                        <a:lnSpc>
                          <a:spcPct val="117000"/>
                        </a:lnSpc>
                        <a:buClrTx/>
                        <a:buSzTx/>
                        <a:buFontTx/>
                      </a:pPr>
                      <a:r>
                        <a:rPr sz="1200" kern="0" spc="-10" dirty="0">
                          <a:solidFill>
                            <a:srgbClr val="231F20">
                              <a:alpha val="100000"/>
                            </a:srgbClr>
                          </a:solidFill>
                          <a:latin typeface="+mn-ea"/>
                          <a:cs typeface="宋体" panose="02010600030101010101" pitchFamily="2" charset="-122"/>
                        </a:rPr>
                        <a:t>resistance to impact</a:t>
                      </a:r>
                      <a:endParaRPr sz="1200" kern="0" spc="-10" dirty="0">
                        <a:solidFill>
                          <a:srgbClr val="231F20">
                            <a:alpha val="100000"/>
                          </a:srgbClr>
                        </a:solidFill>
                        <a:latin typeface="+mn-ea"/>
                        <a:cs typeface="宋体" panose="02010600030101010101" pitchFamily="2" charset="-122"/>
                      </a:endParaRPr>
                    </a:p>
                  </a:txBody>
                  <a:tcPr marL="0" marR="0" marT="0" marB="0" vert="horz" anchor="ctr" anchorCtr="0">
                    <a:lnL>
                      <a:noFill/>
                    </a:lnL>
                    <a:lnR>
                      <a:noFill/>
                    </a:lnR>
                    <a:lnT w="6350" cap="flat" cmpd="sng" algn="ctr">
                      <a:solidFill>
                        <a:srgbClr val="838288"/>
                      </a:solidFill>
                      <a:prstDash val="solid"/>
                      <a:round/>
                      <a:headEnd type="none" w="med" len="med"/>
                      <a:tailEnd type="none" w="med" len="med"/>
                    </a:lnT>
                    <a:lnB w="6350" cap="flat" cmpd="sng" algn="ctr">
                      <a:solidFill>
                        <a:srgbClr val="838288"/>
                      </a:solidFill>
                      <a:prstDash val="solid"/>
                      <a:round/>
                      <a:headEnd type="none" w="med" len="med"/>
                      <a:tailEnd type="none" w="med" len="med"/>
                    </a:lnB>
                  </a:tcPr>
                </a:tc>
                <a:tc>
                  <a:txBody>
                    <a:bodyPr/>
                    <a:p>
                      <a:pPr algn="l" rtl="0" eaLnBrk="0">
                        <a:lnSpc>
                          <a:spcPct val="117000"/>
                        </a:lnSpc>
                        <a:buClrTx/>
                        <a:buSzTx/>
                        <a:buFontTx/>
                      </a:pPr>
                      <a:r>
                        <a:rPr sz="1200" kern="0" spc="-10" dirty="0">
                          <a:solidFill>
                            <a:srgbClr val="231F20">
                              <a:alpha val="100000"/>
                            </a:srgbClr>
                          </a:solidFill>
                          <a:latin typeface="+mn-ea"/>
                          <a:cs typeface="宋体" panose="02010600030101010101" pitchFamily="2" charset="-122"/>
                        </a:rPr>
                        <a:t>IK  08</a:t>
                      </a:r>
                      <a:endParaRPr sz="1200" kern="0" spc="-10" dirty="0">
                        <a:solidFill>
                          <a:srgbClr val="231F20">
                            <a:alpha val="100000"/>
                          </a:srgbClr>
                        </a:solidFill>
                        <a:latin typeface="+mn-ea"/>
                        <a:cs typeface="宋体" panose="02010600030101010101" pitchFamily="2" charset="-122"/>
                      </a:endParaRPr>
                    </a:p>
                  </a:txBody>
                  <a:tcPr marL="0" marR="0" marT="0" marB="0" vert="horz" anchor="ctr" anchorCtr="0">
                    <a:lnL>
                      <a:noFill/>
                    </a:lnL>
                    <a:lnR>
                      <a:noFill/>
                    </a:lnR>
                    <a:lnT w="6350" cap="flat" cmpd="sng" algn="ctr">
                      <a:solidFill>
                        <a:srgbClr val="838288"/>
                      </a:solidFill>
                      <a:prstDash val="solid"/>
                      <a:round/>
                      <a:headEnd type="none" w="med" len="med"/>
                      <a:tailEnd type="none" w="med" len="med"/>
                    </a:lnT>
                    <a:lnB w="6350" cap="flat" cmpd="sng" algn="ctr">
                      <a:solidFill>
                        <a:srgbClr val="838288"/>
                      </a:solidFill>
                      <a:prstDash val="solid"/>
                      <a:round/>
                      <a:headEnd type="none" w="med" len="med"/>
                      <a:tailEnd type="none" w="med" len="med"/>
                    </a:lnB>
                  </a:tcPr>
                </a:tc>
              </a:tr>
              <a:tr h="358775">
                <a:tc>
                  <a:txBody>
                    <a:bodyPr/>
                    <a:p>
                      <a:pPr algn="l" rtl="0" eaLnBrk="0">
                        <a:lnSpc>
                          <a:spcPct val="104000"/>
                        </a:lnSpc>
                        <a:buClrTx/>
                        <a:buSzTx/>
                        <a:buFontTx/>
                      </a:pPr>
                      <a:r>
                        <a:rPr lang="en-US" sz="1400" b="1" dirty="0">
                          <a:latin typeface="+mn-ea"/>
                          <a:cs typeface="宋体" panose="02010600030101010101" pitchFamily="2" charset="-122"/>
                        </a:rPr>
                        <a:t>solar panel</a:t>
                      </a:r>
                      <a:endParaRPr lang="en-US" sz="1400" b="1" dirty="0">
                        <a:latin typeface="+mn-ea"/>
                        <a:cs typeface="宋体" panose="02010600030101010101" pitchFamily="2" charset="-122"/>
                      </a:endParaRPr>
                    </a:p>
                  </a:txBody>
                  <a:tcPr marL="0" marR="0" marT="0" marB="0" vert="horz" anchor="ctr" anchorCtr="0">
                    <a:lnL>
                      <a:noFill/>
                    </a:lnL>
                    <a:lnR>
                      <a:noFill/>
                    </a:lnR>
                    <a:lnT w="6350" cap="flat" cmpd="sng" algn="ctr">
                      <a:solidFill>
                        <a:srgbClr val="838288"/>
                      </a:solidFill>
                      <a:prstDash val="solid"/>
                      <a:round/>
                      <a:headEnd type="none" w="med" len="med"/>
                      <a:tailEnd type="none" w="med" len="med"/>
                    </a:lnT>
                    <a:lnB w="6350" cap="flat" cmpd="sng" algn="ctr">
                      <a:solidFill>
                        <a:srgbClr val="838288"/>
                      </a:solidFill>
                      <a:prstDash val="solid"/>
                      <a:round/>
                      <a:headEnd type="none" w="med" len="med"/>
                      <a:tailEnd type="none" w="med" len="med"/>
                    </a:lnB>
                  </a:tcPr>
                </a:tc>
                <a:tc>
                  <a:txBody>
                    <a:bodyPr/>
                    <a:p>
                      <a:pPr algn="l" rtl="0" eaLnBrk="0">
                        <a:lnSpc>
                          <a:spcPct val="109000"/>
                        </a:lnSpc>
                      </a:pPr>
                      <a:endParaRPr sz="1080" dirty="0">
                        <a:latin typeface="Arial" panose="020B0604020202020204"/>
                        <a:ea typeface="Arial" panose="020B0604020202020204"/>
                        <a:cs typeface="Arial" panose="020B0604020202020204"/>
                      </a:endParaRPr>
                    </a:p>
                    <a:p>
                      <a:pPr marL="99695" algn="l" rtl="0" eaLnBrk="0">
                        <a:lnSpc>
                          <a:spcPct val="109000"/>
                        </a:lnSpc>
                        <a:spcBef>
                          <a:spcPts val="5"/>
                        </a:spcBef>
                      </a:pPr>
                      <a:endParaRPr sz="1080" dirty="0">
                        <a:latin typeface="Arial" panose="020B0604020202020204"/>
                        <a:ea typeface="Arial" panose="020B0604020202020204"/>
                        <a:cs typeface="Arial" panose="020B0604020202020204"/>
                      </a:endParaRPr>
                    </a:p>
                  </a:txBody>
                  <a:tcPr marL="0" marR="0" marT="0" marB="0" vert="horz" anchor="ctr" anchorCtr="0">
                    <a:lnL>
                      <a:noFill/>
                    </a:lnL>
                    <a:lnR>
                      <a:noFill/>
                    </a:lnR>
                    <a:lnT w="6350" cap="flat" cmpd="sng" algn="ctr">
                      <a:solidFill>
                        <a:srgbClr val="838288"/>
                      </a:solidFill>
                      <a:prstDash val="solid"/>
                      <a:round/>
                      <a:headEnd type="none" w="med" len="med"/>
                      <a:tailEnd type="none" w="med" len="med"/>
                    </a:lnT>
                    <a:lnB w="6350" cap="flat" cmpd="sng" algn="ctr">
                      <a:solidFill>
                        <a:srgbClr val="838288"/>
                      </a:solidFill>
                      <a:prstDash val="solid"/>
                      <a:round/>
                      <a:headEnd type="none" w="med" len="med"/>
                      <a:tailEnd type="none" w="med" len="med"/>
                    </a:lnB>
                  </a:tcPr>
                </a:tc>
              </a:tr>
              <a:tr h="358775">
                <a:tc>
                  <a:txBody>
                    <a:bodyPr/>
                    <a:p>
                      <a:pPr algn="l" rtl="0" eaLnBrk="0">
                        <a:lnSpc>
                          <a:spcPct val="117000"/>
                        </a:lnSpc>
                        <a:buClrTx/>
                        <a:buSzTx/>
                        <a:buFontTx/>
                      </a:pPr>
                      <a:r>
                        <a:rPr sz="1200" kern="0" spc="-10" dirty="0">
                          <a:solidFill>
                            <a:srgbClr val="231F20">
                              <a:alpha val="100000"/>
                            </a:srgbClr>
                          </a:solidFill>
                          <a:latin typeface="+mn-ea"/>
                          <a:cs typeface="宋体" panose="02010600030101010101" pitchFamily="2" charset="-122"/>
                        </a:rPr>
                        <a:t>technology</a:t>
                      </a:r>
                      <a:endParaRPr sz="1200" kern="0" spc="-10" dirty="0">
                        <a:solidFill>
                          <a:srgbClr val="231F20">
                            <a:alpha val="100000"/>
                          </a:srgbClr>
                        </a:solidFill>
                        <a:latin typeface="+mn-ea"/>
                        <a:cs typeface="宋体" panose="02010600030101010101" pitchFamily="2" charset="-122"/>
                      </a:endParaRPr>
                    </a:p>
                  </a:txBody>
                  <a:tcPr marL="0" marR="0" marT="0" marB="0" vert="horz" anchor="ctr" anchorCtr="0">
                    <a:lnL>
                      <a:noFill/>
                    </a:lnL>
                    <a:lnR>
                      <a:noFill/>
                    </a:lnR>
                    <a:lnT w="6350" cap="flat" cmpd="sng" algn="ctr">
                      <a:solidFill>
                        <a:srgbClr val="838288"/>
                      </a:solidFill>
                      <a:prstDash val="solid"/>
                      <a:round/>
                      <a:headEnd type="none" w="med" len="med"/>
                      <a:tailEnd type="none" w="med" len="med"/>
                    </a:lnT>
                    <a:lnB w="12700" cap="flat" cmpd="sng" algn="ctr">
                      <a:solidFill>
                        <a:srgbClr val="838288"/>
                      </a:solidFill>
                      <a:prstDash val="solid"/>
                      <a:round/>
                      <a:headEnd type="none" w="med" len="med"/>
                      <a:tailEnd type="none" w="med" len="med"/>
                    </a:lnB>
                  </a:tcPr>
                </a:tc>
                <a:tc>
                  <a:txBody>
                    <a:bodyPr/>
                    <a:p>
                      <a:pPr algn="l" rtl="0" eaLnBrk="0">
                        <a:lnSpc>
                          <a:spcPct val="117000"/>
                        </a:lnSpc>
                        <a:buClrTx/>
                        <a:buSzTx/>
                        <a:buFontTx/>
                      </a:pPr>
                      <a:r>
                        <a:rPr sz="1200" kern="0" spc="-10" dirty="0">
                          <a:solidFill>
                            <a:srgbClr val="231F20">
                              <a:alpha val="100000"/>
                            </a:srgbClr>
                          </a:solidFill>
                          <a:latin typeface="+mn-ea"/>
                          <a:cs typeface="宋体" panose="02010600030101010101" pitchFamily="2" charset="-122"/>
                        </a:rPr>
                        <a:t>Monocrystalline silicon cell technology</a:t>
                      </a:r>
                      <a:endParaRPr sz="1200" kern="0" spc="-10" dirty="0">
                        <a:solidFill>
                          <a:srgbClr val="231F20">
                            <a:alpha val="100000"/>
                          </a:srgbClr>
                        </a:solidFill>
                        <a:latin typeface="+mn-ea"/>
                        <a:cs typeface="宋体" panose="02010600030101010101" pitchFamily="2" charset="-122"/>
                        <a:sym typeface="+mn-ea"/>
                      </a:endParaRPr>
                    </a:p>
                  </a:txBody>
                  <a:tcPr marL="0" marR="0" marT="0" marB="0" vert="horz" anchor="ctr" anchorCtr="0">
                    <a:lnL>
                      <a:noFill/>
                    </a:lnL>
                    <a:lnR>
                      <a:noFill/>
                    </a:lnR>
                    <a:lnT w="6350" cap="flat" cmpd="sng" algn="ctr">
                      <a:solidFill>
                        <a:srgbClr val="838288"/>
                      </a:solidFill>
                      <a:prstDash val="solid"/>
                      <a:round/>
                      <a:headEnd type="none" w="med" len="med"/>
                      <a:tailEnd type="none" w="med" len="med"/>
                    </a:lnT>
                    <a:lnB w="12700" cap="flat" cmpd="sng" algn="ctr">
                      <a:solidFill>
                        <a:srgbClr val="838288"/>
                      </a:solidFill>
                      <a:prstDash val="solid"/>
                      <a:round/>
                      <a:headEnd type="none" w="med" len="med"/>
                      <a:tailEnd type="none" w="med" len="med"/>
                    </a:lnB>
                  </a:tcPr>
                </a:tc>
              </a:tr>
              <a:tr h="358775">
                <a:tc>
                  <a:txBody>
                    <a:bodyPr/>
                    <a:p>
                      <a:pPr algn="l" rtl="0" eaLnBrk="0">
                        <a:lnSpc>
                          <a:spcPct val="117000"/>
                        </a:lnSpc>
                        <a:buClrTx/>
                        <a:buSzTx/>
                        <a:buFontTx/>
                      </a:pPr>
                      <a:r>
                        <a:rPr sz="1200" kern="0" spc="-10" dirty="0">
                          <a:solidFill>
                            <a:srgbClr val="231F20">
                              <a:alpha val="100000"/>
                            </a:srgbClr>
                          </a:solidFill>
                          <a:latin typeface="+mn-ea"/>
                          <a:cs typeface="宋体" panose="02010600030101010101" pitchFamily="2" charset="-122"/>
                        </a:rPr>
                        <a:t>frame</a:t>
                      </a:r>
                      <a:endParaRPr sz="1200" kern="0" spc="-10" dirty="0">
                        <a:solidFill>
                          <a:srgbClr val="231F20">
                            <a:alpha val="100000"/>
                          </a:srgbClr>
                        </a:solidFill>
                        <a:latin typeface="+mn-ea"/>
                        <a:cs typeface="宋体" panose="02010600030101010101" pitchFamily="2" charset="-122"/>
                      </a:endParaRPr>
                    </a:p>
                  </a:txBody>
                  <a:tcPr marL="0" marR="0" marT="0" marB="0" vert="horz" anchor="ctr" anchorCtr="0">
                    <a:lnL>
                      <a:noFill/>
                    </a:lnL>
                    <a:lnR>
                      <a:noFill/>
                    </a:lnR>
                    <a:lnT w="12700" cap="flat" cmpd="sng" algn="ctr">
                      <a:solidFill>
                        <a:srgbClr val="838288"/>
                      </a:solidFill>
                      <a:prstDash val="solid"/>
                      <a:round/>
                      <a:headEnd type="none" w="med" len="med"/>
                      <a:tailEnd type="none" w="med" len="med"/>
                    </a:lnT>
                    <a:lnB w="6350" cap="flat" cmpd="sng" algn="ctr">
                      <a:solidFill>
                        <a:srgbClr val="838288"/>
                      </a:solidFill>
                      <a:prstDash val="solid"/>
                      <a:round/>
                      <a:headEnd type="none" w="med" len="med"/>
                      <a:tailEnd type="none" w="med" len="med"/>
                    </a:lnB>
                  </a:tcPr>
                </a:tc>
                <a:tc>
                  <a:txBody>
                    <a:bodyPr/>
                    <a:p>
                      <a:pPr algn="l" rtl="0" eaLnBrk="0">
                        <a:lnSpc>
                          <a:spcPct val="117000"/>
                        </a:lnSpc>
                        <a:buClrTx/>
                        <a:buSzTx/>
                        <a:buFontTx/>
                      </a:pPr>
                      <a:r>
                        <a:rPr sz="1200" kern="0" spc="-10" dirty="0">
                          <a:solidFill>
                            <a:srgbClr val="231F20">
                              <a:alpha val="100000"/>
                            </a:srgbClr>
                          </a:solidFill>
                          <a:latin typeface="+mn-ea"/>
                          <a:cs typeface="宋体" panose="02010600030101010101" pitchFamily="2" charset="-122"/>
                        </a:rPr>
                        <a:t>Anodic oxidized aluminum alloy</a:t>
                      </a:r>
                      <a:endParaRPr sz="1200" kern="0" spc="-10" dirty="0">
                        <a:solidFill>
                          <a:srgbClr val="231F20">
                            <a:alpha val="100000"/>
                          </a:srgbClr>
                        </a:solidFill>
                        <a:latin typeface="+mn-ea"/>
                        <a:cs typeface="宋体" panose="02010600030101010101" pitchFamily="2" charset="-122"/>
                      </a:endParaRPr>
                    </a:p>
                  </a:txBody>
                  <a:tcPr marL="0" marR="0" marT="0" marB="0" vert="horz" anchor="ctr" anchorCtr="0">
                    <a:lnL>
                      <a:noFill/>
                    </a:lnL>
                    <a:lnR>
                      <a:noFill/>
                    </a:lnR>
                    <a:lnT w="12700" cap="flat" cmpd="sng" algn="ctr">
                      <a:solidFill>
                        <a:srgbClr val="838288"/>
                      </a:solidFill>
                      <a:prstDash val="solid"/>
                      <a:round/>
                      <a:headEnd type="none" w="med" len="med"/>
                      <a:tailEnd type="none" w="med" len="med"/>
                    </a:lnT>
                    <a:lnB w="6350" cap="flat" cmpd="sng" algn="ctr">
                      <a:solidFill>
                        <a:srgbClr val="838288"/>
                      </a:solidFill>
                      <a:prstDash val="solid"/>
                      <a:round/>
                      <a:headEnd type="none" w="med" len="med"/>
                      <a:tailEnd type="none" w="med" len="med"/>
                    </a:lnB>
                  </a:tcPr>
                </a:tc>
              </a:tr>
              <a:tr h="358775">
                <a:tc>
                  <a:txBody>
                    <a:bodyPr/>
                    <a:p>
                      <a:pPr algn="l" rtl="0" eaLnBrk="0">
                        <a:lnSpc>
                          <a:spcPct val="117000"/>
                        </a:lnSpc>
                        <a:buClrTx/>
                        <a:buSzTx/>
                        <a:buFontTx/>
                      </a:pPr>
                      <a:r>
                        <a:rPr sz="1200" kern="0" spc="-10" dirty="0">
                          <a:solidFill>
                            <a:srgbClr val="231F20">
                              <a:alpha val="100000"/>
                            </a:srgbClr>
                          </a:solidFill>
                          <a:latin typeface="+mn-ea"/>
                          <a:cs typeface="宋体" panose="02010600030101010101" pitchFamily="2" charset="-122"/>
                        </a:rPr>
                        <a:t>glass</a:t>
                      </a:r>
                      <a:endParaRPr sz="1200" kern="0" spc="-10" dirty="0">
                        <a:solidFill>
                          <a:srgbClr val="231F20">
                            <a:alpha val="100000"/>
                          </a:srgbClr>
                        </a:solidFill>
                        <a:latin typeface="+mn-ea"/>
                        <a:cs typeface="宋体" panose="02010600030101010101" pitchFamily="2" charset="-122"/>
                      </a:endParaRPr>
                    </a:p>
                  </a:txBody>
                  <a:tcPr marL="0" marR="0" marT="0" marB="0" vert="horz" anchor="ctr" anchorCtr="0">
                    <a:lnL>
                      <a:noFill/>
                    </a:lnL>
                    <a:lnR>
                      <a:noFill/>
                    </a:lnR>
                    <a:lnT w="6350" cap="flat" cmpd="sng" algn="ctr">
                      <a:solidFill>
                        <a:srgbClr val="838288"/>
                      </a:solidFill>
                      <a:prstDash val="solid"/>
                      <a:round/>
                      <a:headEnd type="none" w="med" len="med"/>
                      <a:tailEnd type="none" w="med" len="med"/>
                    </a:lnT>
                    <a:lnB w="6350" cap="flat" cmpd="sng" algn="ctr">
                      <a:solidFill>
                        <a:srgbClr val="838288"/>
                      </a:solidFill>
                      <a:prstDash val="solid"/>
                      <a:round/>
                      <a:headEnd type="none" w="med" len="med"/>
                      <a:tailEnd type="none" w="med" len="med"/>
                    </a:lnB>
                  </a:tcPr>
                </a:tc>
                <a:tc>
                  <a:txBody>
                    <a:bodyPr/>
                    <a:p>
                      <a:pPr algn="l" rtl="0" eaLnBrk="0">
                        <a:lnSpc>
                          <a:spcPct val="117000"/>
                        </a:lnSpc>
                        <a:buClrTx/>
                        <a:buSzTx/>
                        <a:buFontTx/>
                      </a:pPr>
                      <a:r>
                        <a:rPr sz="1200" kern="0" spc="-10" dirty="0">
                          <a:solidFill>
                            <a:srgbClr val="231F20">
                              <a:alpha val="100000"/>
                            </a:srgbClr>
                          </a:solidFill>
                          <a:latin typeface="+mn-ea"/>
                          <a:cs typeface="宋体" panose="02010600030101010101" pitchFamily="2" charset="-122"/>
                        </a:rPr>
                        <a:t>armoured glass</a:t>
                      </a:r>
                      <a:endParaRPr sz="1200" kern="0" spc="-10" dirty="0">
                        <a:solidFill>
                          <a:srgbClr val="231F20">
                            <a:alpha val="100000"/>
                          </a:srgbClr>
                        </a:solidFill>
                        <a:latin typeface="+mn-ea"/>
                        <a:cs typeface="宋体" panose="02010600030101010101" pitchFamily="2" charset="-122"/>
                      </a:endParaRPr>
                    </a:p>
                  </a:txBody>
                  <a:tcPr marL="0" marR="0" marT="0" marB="0" vert="horz" anchor="ctr" anchorCtr="0">
                    <a:lnL>
                      <a:noFill/>
                    </a:lnL>
                    <a:lnR>
                      <a:noFill/>
                    </a:lnR>
                    <a:lnT w="6350" cap="flat" cmpd="sng" algn="ctr">
                      <a:solidFill>
                        <a:srgbClr val="838288"/>
                      </a:solidFill>
                      <a:prstDash val="solid"/>
                      <a:round/>
                      <a:headEnd type="none" w="med" len="med"/>
                      <a:tailEnd type="none" w="med" len="med"/>
                    </a:lnT>
                    <a:lnB w="6350" cap="flat" cmpd="sng" algn="ctr">
                      <a:solidFill>
                        <a:srgbClr val="838288"/>
                      </a:solidFill>
                      <a:prstDash val="solid"/>
                      <a:round/>
                      <a:headEnd type="none" w="med" len="med"/>
                      <a:tailEnd type="none" w="med" len="med"/>
                    </a:lnB>
                  </a:tcPr>
                </a:tc>
              </a:tr>
              <a:tr h="358775">
                <a:tc>
                  <a:txBody>
                    <a:bodyPr/>
                    <a:p>
                      <a:pPr algn="l" rtl="0" eaLnBrk="0">
                        <a:lnSpc>
                          <a:spcPct val="117000"/>
                        </a:lnSpc>
                        <a:buClrTx/>
                        <a:buSzTx/>
                        <a:buFontTx/>
                      </a:pPr>
                      <a:r>
                        <a:rPr sz="1200" kern="0" spc="-10" dirty="0">
                          <a:solidFill>
                            <a:srgbClr val="231F20">
                              <a:alpha val="100000"/>
                            </a:srgbClr>
                          </a:solidFill>
                          <a:latin typeface="+mn-ea"/>
                          <a:cs typeface="宋体" panose="02010600030101010101" pitchFamily="2" charset="-122"/>
                        </a:rPr>
                        <a:t>expected life</a:t>
                      </a:r>
                      <a:endParaRPr sz="1200" kern="0" spc="-10" dirty="0">
                        <a:solidFill>
                          <a:srgbClr val="231F20">
                            <a:alpha val="100000"/>
                          </a:srgbClr>
                        </a:solidFill>
                        <a:latin typeface="+mn-ea"/>
                        <a:cs typeface="宋体" panose="02010600030101010101" pitchFamily="2" charset="-122"/>
                      </a:endParaRPr>
                    </a:p>
                  </a:txBody>
                  <a:tcPr marL="0" marR="0" marT="0" marB="0" vert="horz" anchor="ctr" anchorCtr="0">
                    <a:lnL>
                      <a:noFill/>
                    </a:lnL>
                    <a:lnR>
                      <a:noFill/>
                    </a:lnR>
                    <a:lnT w="6350" cap="flat" cmpd="sng" algn="ctr">
                      <a:solidFill>
                        <a:srgbClr val="838288"/>
                      </a:solidFill>
                      <a:prstDash val="solid"/>
                      <a:round/>
                      <a:headEnd type="none" w="med" len="med"/>
                      <a:tailEnd type="none" w="med" len="med"/>
                    </a:lnT>
                    <a:lnB w="6350" cap="flat" cmpd="sng" algn="ctr">
                      <a:solidFill>
                        <a:srgbClr val="838288"/>
                      </a:solidFill>
                      <a:prstDash val="solid"/>
                      <a:round/>
                      <a:headEnd type="none" w="med" len="med"/>
                      <a:tailEnd type="none" w="med" len="med"/>
                    </a:lnB>
                  </a:tcPr>
                </a:tc>
                <a:tc>
                  <a:txBody>
                    <a:bodyPr/>
                    <a:p>
                      <a:pPr algn="l" rtl="0" eaLnBrk="0">
                        <a:lnSpc>
                          <a:spcPct val="117000"/>
                        </a:lnSpc>
                        <a:buClrTx/>
                        <a:buSzTx/>
                        <a:buFontTx/>
                      </a:pPr>
                      <a:r>
                        <a:rPr sz="1200" kern="0" spc="-10" dirty="0">
                          <a:solidFill>
                            <a:srgbClr val="231F20">
                              <a:alpha val="100000"/>
                            </a:srgbClr>
                          </a:solidFill>
                          <a:latin typeface="+mn-ea"/>
                          <a:cs typeface="宋体" panose="02010600030101010101" pitchFamily="2" charset="-122"/>
                          <a:sym typeface="+mn-ea"/>
                        </a:rPr>
                        <a:t>2 five years</a:t>
                      </a:r>
                      <a:endParaRPr sz="1200" kern="0" spc="-10" dirty="0">
                        <a:solidFill>
                          <a:srgbClr val="231F20">
                            <a:alpha val="100000"/>
                          </a:srgbClr>
                        </a:solidFill>
                        <a:latin typeface="+mn-ea"/>
                        <a:cs typeface="宋体" panose="02010600030101010101" pitchFamily="2" charset="-122"/>
                        <a:sym typeface="+mn-ea"/>
                      </a:endParaRPr>
                    </a:p>
                  </a:txBody>
                  <a:tcPr marL="0" marR="0" marT="0" marB="0" vert="horz" anchor="ctr" anchorCtr="0">
                    <a:lnL>
                      <a:noFill/>
                    </a:lnL>
                    <a:lnR>
                      <a:noFill/>
                    </a:lnR>
                    <a:lnT w="6350" cap="flat" cmpd="sng" algn="ctr">
                      <a:solidFill>
                        <a:srgbClr val="838288"/>
                      </a:solidFill>
                      <a:prstDash val="solid"/>
                      <a:round/>
                      <a:headEnd type="none" w="med" len="med"/>
                      <a:tailEnd type="none" w="med" len="med"/>
                    </a:lnT>
                    <a:lnB w="6350" cap="flat" cmpd="sng" algn="ctr">
                      <a:solidFill>
                        <a:srgbClr val="838288"/>
                      </a:solidFill>
                      <a:prstDash val="solid"/>
                      <a:round/>
                      <a:headEnd type="none" w="med" len="med"/>
                      <a:tailEnd type="none" w="med" len="med"/>
                    </a:lnB>
                  </a:tcPr>
                </a:tc>
              </a:tr>
            </a:tbl>
          </a:graphicData>
        </a:graphic>
      </p:graphicFrame>
      <p:sp>
        <p:nvSpPr>
          <p:cNvPr id="22" name="Text 1"/>
          <p:cNvSpPr txBox="1"/>
          <p:nvPr>
            <p:custDataLst>
              <p:tags r:id="rId5"/>
            </p:custDataLst>
          </p:nvPr>
        </p:nvSpPr>
        <p:spPr>
          <a:xfrm>
            <a:off x="1123950" y="394335"/>
            <a:ext cx="3429635" cy="438785"/>
          </a:xfrm>
          <a:prstGeom prst="rect">
            <a:avLst/>
          </a:prstGeom>
          <a:solidFill>
            <a:srgbClr val="FFFFFF">
              <a:alpha val="0"/>
            </a:srgbClr>
          </a:solidFill>
        </p:spPr>
        <p:txBody>
          <a:bodyPr wrap="square" lIns="0" tIns="0" rIns="0" bIns="0" rtlCol="0" anchor="ctr"/>
          <a:p>
            <a:pPr algn="l">
              <a:lnSpc>
                <a:spcPct val="125000"/>
              </a:lnSpc>
            </a:pPr>
            <a:r>
              <a:rPr lang="en-US" sz="2000" b="1" dirty="0">
                <a:latin typeface="+mn-ea"/>
                <a:ea typeface="+mn-ea"/>
                <a:cs typeface="宋体" panose="02010600030101010101" pitchFamily="2" charset="-122"/>
              </a:rPr>
              <a:t>technical specifications</a:t>
            </a:r>
            <a:endParaRPr lang="en-US" altLang="zh-CN" sz="2000" b="1" dirty="0">
              <a:solidFill>
                <a:srgbClr val="1B2022"/>
              </a:solidFill>
              <a:latin typeface="+mn-ea"/>
              <a:ea typeface="+mn-ea"/>
              <a:cs typeface="宋体" panose="02010600030101010101" pitchFamily="2" charset="-122"/>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1"/>
          <p:cNvSpPr txBox="1"/>
          <p:nvPr>
            <p:custDataLst>
              <p:tags r:id="rId1"/>
            </p:custDataLst>
          </p:nvPr>
        </p:nvSpPr>
        <p:spPr>
          <a:xfrm>
            <a:off x="595591" y="196311"/>
            <a:ext cx="10429711" cy="679722"/>
          </a:xfrm>
          <a:prstGeom prst="rect">
            <a:avLst/>
          </a:prstGeom>
          <a:solidFill>
            <a:srgbClr val="FFFFFF">
              <a:alpha val="0"/>
            </a:srgbClr>
          </a:solidFill>
        </p:spPr>
        <p:txBody>
          <a:bodyPr wrap="square" lIns="0" tIns="0" rIns="0" bIns="0" rtlCol="0" anchor="ctr"/>
          <a:lstStyle>
            <a:lvl1pPr>
              <a:defRPr sz="2480"/>
            </a:lvl1pPr>
          </a:lstStyle>
          <a:p>
            <a:pPr algn="l">
              <a:lnSpc>
                <a:spcPct val="125000"/>
              </a:lnSpc>
            </a:pPr>
            <a:r>
              <a:rPr lang="en-US" sz="2000" b="1" dirty="0">
                <a:latin typeface="+mn-ea"/>
                <a:ea typeface="+mn-ea"/>
                <a:cs typeface="宋体" panose="02010600030101010101" pitchFamily="2" charset="-122"/>
                <a:sym typeface="+mn-ea"/>
              </a:rPr>
              <a:t>Selection configuration parameters</a:t>
            </a:r>
            <a:endParaRPr lang="en-US" sz="2000" b="1" dirty="0">
              <a:latin typeface="+mn-ea"/>
              <a:ea typeface="+mn-ea"/>
              <a:cs typeface="宋体" panose="02010600030101010101" pitchFamily="2" charset="-122"/>
            </a:endParaRPr>
          </a:p>
        </p:txBody>
      </p:sp>
      <p:sp>
        <p:nvSpPr>
          <p:cNvPr id="54" name="文本框 53"/>
          <p:cNvSpPr txBox="1"/>
          <p:nvPr>
            <p:custDataLst>
              <p:tags r:id="rId2"/>
            </p:custDataLst>
          </p:nvPr>
        </p:nvSpPr>
        <p:spPr>
          <a:xfrm>
            <a:off x="715376" y="6396947"/>
            <a:ext cx="7422023" cy="312656"/>
          </a:xfrm>
          <a:prstGeom prst="rect">
            <a:avLst/>
          </a:prstGeom>
        </p:spPr>
        <p:txBody>
          <a:bodyPr>
            <a:noAutofit/>
          </a:bodyPr>
          <a:lstStyle>
            <a:lvl1pPr>
              <a:defRPr sz="800"/>
            </a:lvl1pPr>
          </a:lstStyle>
          <a:p>
            <a:pPr marL="0" indent="0"/>
            <a:r>
              <a:rPr lang="en-US" altLang="zh-CN" b="0">
                <a:solidFill>
                  <a:srgbClr val="404040"/>
                </a:solidFill>
                <a:latin typeface="Arial Regular" panose="020B0604020202090204" charset="0"/>
                <a:ea typeface="Inter"/>
                <a:cs typeface="Arial Regular" panose="020B0604020202090204" charset="0"/>
              </a:rPr>
              <a:t>Specifications subject to technical upgrades. © OLP Solar Intelligence 2025.</a:t>
            </a:r>
            <a:endParaRPr lang="en-US" altLang="zh-CN" b="0">
              <a:solidFill>
                <a:srgbClr val="404040"/>
              </a:solidFill>
              <a:latin typeface="Arial Regular" panose="020B0604020202090204" charset="0"/>
              <a:ea typeface="Inter"/>
              <a:cs typeface="Arial Regular" panose="020B0604020202090204" charset="0"/>
            </a:endParaRPr>
          </a:p>
        </p:txBody>
      </p:sp>
      <p:graphicFrame>
        <p:nvGraphicFramePr>
          <p:cNvPr id="5" name="表格 4"/>
          <p:cNvGraphicFramePr/>
          <p:nvPr>
            <p:custDataLst>
              <p:tags r:id="rId3"/>
            </p:custDataLst>
          </p:nvPr>
        </p:nvGraphicFramePr>
        <p:xfrm>
          <a:off x="516255" y="863600"/>
          <a:ext cx="11000740" cy="5517515"/>
        </p:xfrm>
        <a:graphic>
          <a:graphicData uri="http://schemas.openxmlformats.org/drawingml/2006/table">
            <a:tbl>
              <a:tblPr/>
              <a:tblGrid>
                <a:gridCol w="854710"/>
                <a:gridCol w="892810"/>
                <a:gridCol w="441325"/>
                <a:gridCol w="430530"/>
                <a:gridCol w="586105"/>
                <a:gridCol w="1210310"/>
                <a:gridCol w="1229995"/>
                <a:gridCol w="973455"/>
                <a:gridCol w="1199515"/>
                <a:gridCol w="1170305"/>
                <a:gridCol w="763905"/>
                <a:gridCol w="1247775"/>
              </a:tblGrid>
              <a:tr h="363855">
                <a:tc rowSpan="2">
                  <a:txBody>
                    <a:bodyPr/>
                    <a:p>
                      <a:pPr algn="ctr" fontAlgn="ctr">
                        <a:buNone/>
                      </a:pPr>
                      <a:endParaRPr lang="zh-CN" altLang="en-US" sz="1120" b="1" i="0">
                        <a:solidFill>
                          <a:schemeClr val="tx1"/>
                        </a:solidFill>
                        <a:latin typeface="微软雅黑" panose="020B0503020204020204" charset="-122"/>
                        <a:ea typeface="微软雅黑" panose="020B0503020204020204" charset="-122"/>
                        <a:cs typeface="微软雅黑" panose="020B0503020204020204" charset="-122"/>
                      </a:endParaRPr>
                    </a:p>
                  </a:txBody>
                  <a:tcPr marL="5158" marR="5158" marT="5158" marB="18123" anchor="ctr" anchorCtr="0">
                    <a:lnL>
                      <a:noFill/>
                    </a:lnL>
                    <a:lnR>
                      <a:noFill/>
                    </a:lnR>
                    <a:lnT>
                      <a:noFill/>
                    </a:lnT>
                    <a:lnB w="12700">
                      <a:solidFill>
                        <a:schemeClr val="tx1"/>
                      </a:solidFill>
                      <a:prstDash val="solid"/>
                    </a:lnB>
                    <a:noFill/>
                  </a:tcPr>
                </a:tc>
                <a:tc rowSpan="2">
                  <a:txBody>
                    <a:bodyPr/>
                    <a:p>
                      <a:pPr algn="ctr" fontAlgn="ctr"/>
                      <a:r>
                        <a:rPr lang="en-US" altLang="zh-CN" sz="1120" b="1">
                          <a:solidFill>
                            <a:schemeClr val="tx1"/>
                          </a:solidFill>
                          <a:latin typeface="微软雅黑" panose="020B0503020204020204" charset="-122"/>
                          <a:ea typeface="微软雅黑" panose="020B0503020204020204" charset="-122"/>
                          <a:cs typeface="微软雅黑" panose="020B0503020204020204" charset="-122"/>
                          <a:sym typeface="+mn-ea"/>
                        </a:rPr>
                        <a:t>Installation height</a:t>
                      </a:r>
                      <a:endParaRPr lang="en-US" altLang="zh-CN" sz="1120" b="1" i="0">
                        <a:solidFill>
                          <a:schemeClr val="tx1"/>
                        </a:solidFill>
                        <a:latin typeface="微软雅黑" panose="020B0503020204020204" charset="-122"/>
                        <a:ea typeface="微软雅黑" panose="020B0503020204020204" charset="-122"/>
                        <a:cs typeface="微软雅黑" panose="020B0503020204020204" charset="-122"/>
                        <a:sym typeface="+mn-ea"/>
                      </a:endParaRPr>
                    </a:p>
                  </a:txBody>
                  <a:tcPr marL="5158" marR="5158" marT="5158" marB="18123" anchor="ctr" anchorCtr="0">
                    <a:lnL>
                      <a:noFill/>
                    </a:lnL>
                    <a:lnR>
                      <a:noFill/>
                    </a:lnR>
                    <a:lnT>
                      <a:noFill/>
                    </a:lnT>
                    <a:lnB w="12700">
                      <a:solidFill>
                        <a:schemeClr val="tx1"/>
                      </a:solidFill>
                      <a:prstDash val="solid"/>
                    </a:lnB>
                    <a:noFill/>
                  </a:tcPr>
                </a:tc>
                <a:tc rowSpan="2" gridSpan="3">
                  <a:txBody>
                    <a:bodyPr/>
                    <a:p>
                      <a:pPr algn="ctr" fontAlgn="ctr"/>
                      <a:r>
                        <a:rPr lang="en-US" altLang="zh-CN" sz="1120" b="1" i="0">
                          <a:solidFill>
                            <a:schemeClr val="tx1"/>
                          </a:solidFill>
                          <a:latin typeface="微软雅黑" panose="020B0503020204020204" charset="-122"/>
                          <a:ea typeface="微软雅黑" panose="020B0503020204020204" charset="-122"/>
                          <a:cs typeface="微软雅黑" panose="020B0503020204020204" charset="-122"/>
                        </a:rPr>
                        <a:t>Pole type</a:t>
                      </a:r>
                      <a:endParaRPr lang="en-US" altLang="zh-CN" sz="1120" b="1" i="0">
                        <a:solidFill>
                          <a:schemeClr val="tx1"/>
                        </a:solidFill>
                        <a:latin typeface="微软雅黑" panose="020B0503020204020204" charset="-122"/>
                        <a:ea typeface="微软雅黑" panose="020B0503020204020204" charset="-122"/>
                        <a:cs typeface="微软雅黑" panose="020B0503020204020204" charset="-122"/>
                      </a:endParaRPr>
                    </a:p>
                  </a:txBody>
                  <a:tcPr marL="5158" marR="5158" marT="5158" marB="18123" anchor="ctr" anchorCtr="0">
                    <a:lnL>
                      <a:noFill/>
                    </a:lnL>
                    <a:lnR>
                      <a:noFill/>
                    </a:lnR>
                    <a:lnT>
                      <a:noFill/>
                    </a:lnT>
                    <a:lnB w="12700">
                      <a:solidFill>
                        <a:schemeClr val="tx1"/>
                      </a:solidFill>
                      <a:prstDash val="solid"/>
                    </a:lnB>
                    <a:noFill/>
                  </a:tcPr>
                </a:tc>
                <a:tc rowSpan="2" hMerge="1">
                  <a:tcPr/>
                </a:tc>
                <a:tc rowSpan="2" hMerge="1">
                  <a:tcPr marL="13017" marR="13017" marT="13017" anchor="ctr" anchorCtr="0">
                    <a:lnL>
                      <a:noFill/>
                    </a:lnL>
                    <a:lnR>
                      <a:noFill/>
                    </a:lnR>
                    <a:lnT>
                      <a:noFill/>
                    </a:lnT>
                    <a:lnB w="12700" cap="flat" cmpd="sng">
                      <a:solidFill>
                        <a:srgbClr val="000000"/>
                      </a:solidFill>
                      <a:prstDash val="solid"/>
                      <a:headEnd type="none" w="med" len="med"/>
                      <a:tailEnd type="none" w="med" len="med"/>
                    </a:lnB>
                    <a:noFill/>
                  </a:tcPr>
                </a:tc>
                <a:tc rowSpan="2">
                  <a:txBody>
                    <a:bodyPr/>
                    <a:p>
                      <a:pPr algn="ctr" fontAlgn="ctr"/>
                      <a:r>
                        <a:rPr lang="en-US" altLang="zh-CN" sz="1120" b="1" i="0">
                          <a:solidFill>
                            <a:schemeClr val="tx1"/>
                          </a:solidFill>
                          <a:latin typeface="微软雅黑" panose="020B0503020204020204" charset="-122"/>
                          <a:ea typeface="微软雅黑" panose="020B0503020204020204" charset="-122"/>
                          <a:cs typeface="微软雅黑" panose="020B0503020204020204" charset="-122"/>
                        </a:rPr>
                        <a:t>Model</a:t>
                      </a:r>
                      <a:endParaRPr lang="en-US" altLang="zh-CN" sz="1120" b="1" i="0">
                        <a:solidFill>
                          <a:schemeClr val="tx1"/>
                        </a:solidFill>
                        <a:latin typeface="微软雅黑" panose="020B0503020204020204" charset="-122"/>
                        <a:ea typeface="微软雅黑" panose="020B0503020204020204" charset="-122"/>
                        <a:cs typeface="微软雅黑" panose="020B0503020204020204" charset="-122"/>
                      </a:endParaRPr>
                    </a:p>
                  </a:txBody>
                  <a:tcPr marL="5158" marR="5158" marT="5158" marB="18123" anchor="ctr" anchorCtr="0">
                    <a:lnL>
                      <a:noFill/>
                    </a:lnL>
                    <a:lnR>
                      <a:noFill/>
                    </a:lnR>
                    <a:lnT>
                      <a:noFill/>
                    </a:lnT>
                    <a:lnB w="12700">
                      <a:solidFill>
                        <a:schemeClr val="tx1"/>
                      </a:solidFill>
                      <a:prstDash val="solid"/>
                    </a:lnB>
                    <a:noFill/>
                  </a:tcPr>
                </a:tc>
                <a:tc>
                  <a:txBody>
                    <a:bodyPr/>
                    <a:p>
                      <a:pPr algn="ctr" fontAlgn="ctr"/>
                      <a:r>
                        <a:rPr lang="en-US" altLang="zh-CN" sz="1120" b="1" i="0">
                          <a:solidFill>
                            <a:schemeClr val="tx1"/>
                          </a:solidFill>
                          <a:latin typeface="微软雅黑" panose="020B0503020204020204" charset="-122"/>
                          <a:ea typeface="微软雅黑" panose="020B0503020204020204" charset="-122"/>
                          <a:cs typeface="微软雅黑" panose="020B0503020204020204" charset="-122"/>
                        </a:rPr>
                        <a:t>Lamp head size</a:t>
                      </a:r>
                      <a:endParaRPr lang="en-US" altLang="zh-CN" sz="1120" b="1" i="0">
                        <a:solidFill>
                          <a:schemeClr val="tx1"/>
                        </a:solidFill>
                        <a:latin typeface="微软雅黑" panose="020B0503020204020204" charset="-122"/>
                        <a:ea typeface="微软雅黑" panose="020B0503020204020204" charset="-122"/>
                        <a:cs typeface="微软雅黑" panose="020B0503020204020204" charset="-122"/>
                      </a:endParaRPr>
                    </a:p>
                  </a:txBody>
                  <a:tcPr marL="5158" marR="5158" marT="5158" marB="18123" anchor="ctr" anchorCtr="0">
                    <a:lnL>
                      <a:noFill/>
                    </a:lnL>
                    <a:lnR>
                      <a:noFill/>
                    </a:lnR>
                    <a:lnT>
                      <a:noFill/>
                    </a:lnT>
                    <a:lnB>
                      <a:noFill/>
                    </a:lnB>
                    <a:noFill/>
                  </a:tcPr>
                </a:tc>
                <a:tc>
                  <a:txBody>
                    <a:bodyPr/>
                    <a:p>
                      <a:pPr algn="ctr" fontAlgn="ctr"/>
                      <a:r>
                        <a:rPr lang="en-US" altLang="zh-CN" sz="1120" b="1" i="0">
                          <a:solidFill>
                            <a:schemeClr val="tx1"/>
                          </a:solidFill>
                          <a:latin typeface="微软雅黑" panose="020B0503020204020204" charset="-122"/>
                          <a:ea typeface="微软雅黑" panose="020B0503020204020204" charset="-122"/>
                          <a:cs typeface="微软雅黑" panose="020B0503020204020204" charset="-122"/>
                        </a:rPr>
                        <a:t>Light source power</a:t>
                      </a:r>
                      <a:endParaRPr lang="zh-CN" altLang="en-US" sz="1120" b="1" i="0">
                        <a:solidFill>
                          <a:schemeClr val="tx1"/>
                        </a:solidFill>
                        <a:latin typeface="微软雅黑" panose="020B0503020204020204" charset="-122"/>
                        <a:ea typeface="微软雅黑" panose="020B0503020204020204" charset="-122"/>
                        <a:cs typeface="微软雅黑" panose="020B0503020204020204" charset="-122"/>
                      </a:endParaRPr>
                    </a:p>
                  </a:txBody>
                  <a:tcPr marL="5158" marR="5158" marT="5158" marB="18123" anchor="ctr" anchorCtr="0">
                    <a:lnL>
                      <a:noFill/>
                    </a:lnL>
                    <a:lnR>
                      <a:noFill/>
                    </a:lnR>
                    <a:lnT>
                      <a:noFill/>
                    </a:lnT>
                    <a:lnB>
                      <a:noFill/>
                    </a:lnB>
                    <a:noFill/>
                  </a:tcPr>
                </a:tc>
                <a:tc>
                  <a:txBody>
                    <a:bodyPr/>
                    <a:p>
                      <a:pPr algn="ctr" fontAlgn="ctr"/>
                      <a:r>
                        <a:rPr lang="en-US" altLang="zh-CN" sz="1120" b="1" i="0">
                          <a:solidFill>
                            <a:schemeClr val="tx1"/>
                          </a:solidFill>
                          <a:latin typeface="微软雅黑" panose="020B0503020204020204" charset="-122"/>
                          <a:ea typeface="微软雅黑" panose="020B0503020204020204" charset="-122"/>
                          <a:cs typeface="微软雅黑" panose="020B0503020204020204" charset="-122"/>
                        </a:rPr>
                        <a:t>Solar panel power</a:t>
                      </a:r>
                      <a:endParaRPr lang="zh-CN" altLang="en-US" sz="1120" b="1" i="0">
                        <a:solidFill>
                          <a:schemeClr val="tx1"/>
                        </a:solidFill>
                        <a:latin typeface="微软雅黑" panose="020B0503020204020204" charset="-122"/>
                        <a:ea typeface="微软雅黑" panose="020B0503020204020204" charset="-122"/>
                        <a:cs typeface="微软雅黑" panose="020B0503020204020204" charset="-122"/>
                      </a:endParaRPr>
                    </a:p>
                  </a:txBody>
                  <a:tcPr marL="5158" marR="5158" marT="5158" marB="18123" anchor="ctr" anchorCtr="0">
                    <a:lnL>
                      <a:noFill/>
                    </a:lnL>
                    <a:lnR>
                      <a:noFill/>
                    </a:lnR>
                    <a:lnT>
                      <a:noFill/>
                    </a:lnT>
                    <a:lnB>
                      <a:noFill/>
                    </a:lnB>
                    <a:noFill/>
                  </a:tcPr>
                </a:tc>
                <a:tc gridSpan="2">
                  <a:txBody>
                    <a:bodyPr/>
                    <a:p>
                      <a:pPr algn="ctr" fontAlgn="ctr"/>
                      <a:r>
                        <a:rPr lang="en-US" altLang="zh-CN" sz="1120" b="1" i="0">
                          <a:solidFill>
                            <a:schemeClr val="tx1"/>
                          </a:solidFill>
                          <a:latin typeface="微软雅黑" panose="020B0503020204020204" charset="-122"/>
                          <a:ea typeface="微软雅黑" panose="020B0503020204020204" charset="-122"/>
                          <a:cs typeface="微软雅黑" panose="020B0503020204020204" charset="-122"/>
                        </a:rPr>
                        <a:t>Battery storage</a:t>
                      </a:r>
                      <a:endParaRPr lang="en-US" altLang="zh-CN" sz="1120" b="1" i="0">
                        <a:solidFill>
                          <a:schemeClr val="tx1"/>
                        </a:solidFill>
                        <a:latin typeface="微软雅黑" panose="020B0503020204020204" charset="-122"/>
                        <a:ea typeface="微软雅黑" panose="020B0503020204020204" charset="-122"/>
                        <a:cs typeface="微软雅黑" panose="020B0503020204020204" charset="-122"/>
                      </a:endParaRPr>
                    </a:p>
                  </a:txBody>
                  <a:tcPr marL="5158" marR="5158" marT="5158" marB="18123" anchor="ctr" anchorCtr="0">
                    <a:lnL>
                      <a:noFill/>
                    </a:lnL>
                    <a:lnR>
                      <a:noFill/>
                    </a:lnR>
                    <a:lnT>
                      <a:noFill/>
                    </a:lnT>
                    <a:lnB>
                      <a:noFill/>
                    </a:lnB>
                    <a:noFill/>
                  </a:tcPr>
                </a:tc>
                <a:tc hMerge="1">
                  <a:tcPr>
                    <a:lnR>
                      <a:noFill/>
                    </a:lnR>
                    <a:lnT>
                      <a:noFill/>
                    </a:lnT>
                  </a:tcPr>
                </a:tc>
                <a:tc>
                  <a:txBody>
                    <a:bodyPr/>
                    <a:p>
                      <a:pPr algn="ctr" fontAlgn="ctr"/>
                      <a:r>
                        <a:rPr lang="en-US" altLang="zh-CN" sz="1120" b="1" i="0">
                          <a:solidFill>
                            <a:schemeClr val="tx1"/>
                          </a:solidFill>
                          <a:latin typeface="微软雅黑" panose="020B0503020204020204" charset="-122"/>
                          <a:ea typeface="微软雅黑" panose="020B0503020204020204" charset="-122"/>
                          <a:cs typeface="微软雅黑" panose="020B0503020204020204" charset="-122"/>
                        </a:rPr>
                        <a:t>Cone pipe diameter</a:t>
                      </a:r>
                      <a:endParaRPr lang="en-US" altLang="zh-CN" sz="1120" b="1" i="0">
                        <a:solidFill>
                          <a:schemeClr val="tx1"/>
                        </a:solidFill>
                        <a:latin typeface="微软雅黑" panose="020B0503020204020204" charset="-122"/>
                        <a:ea typeface="微软雅黑" panose="020B0503020204020204" charset="-122"/>
                        <a:cs typeface="微软雅黑" panose="020B0503020204020204" charset="-122"/>
                      </a:endParaRPr>
                    </a:p>
                  </a:txBody>
                  <a:tcPr marL="5158" marR="5158" marT="5158" marB="18123" anchor="ctr" anchorCtr="0">
                    <a:lnL>
                      <a:noFill/>
                    </a:lnL>
                    <a:lnR>
                      <a:noFill/>
                    </a:lnR>
                    <a:lnT>
                      <a:noFill/>
                    </a:lnT>
                    <a:lnB>
                      <a:noFill/>
                    </a:lnB>
                    <a:noFill/>
                  </a:tcPr>
                </a:tc>
              </a:tr>
              <a:tr h="510540">
                <a:tc vMerge="1">
                  <a:tcPr>
                    <a:lnL>
                      <a:noFill/>
                    </a:lnL>
                    <a:lnR>
                      <a:noFill/>
                    </a:lnR>
                    <a:lnB w="12700">
                      <a:solidFill>
                        <a:schemeClr val="tx1"/>
                      </a:solidFill>
                      <a:prstDash val="solid"/>
                    </a:lnB>
                  </a:tcPr>
                </a:tc>
                <a:tc vMerge="1">
                  <a:tcPr>
                    <a:lnL>
                      <a:noFill/>
                    </a:lnL>
                    <a:lnR>
                      <a:noFill/>
                    </a:lnR>
                    <a:lnB w="12700">
                      <a:solidFill>
                        <a:schemeClr val="tx1"/>
                      </a:solidFill>
                      <a:prstDash val="solid"/>
                    </a:lnB>
                    <a:noFill/>
                  </a:tcPr>
                </a:tc>
                <a:tc vMerge="1" gridSpan="3">
                  <a:tcPr>
                    <a:lnL>
                      <a:noFill/>
                    </a:lnL>
                    <a:lnR>
                      <a:noFill/>
                    </a:lnR>
                    <a:lnB w="12700">
                      <a:solidFill>
                        <a:schemeClr val="tx1"/>
                      </a:solidFill>
                      <a:prstDash val="solid"/>
                    </a:lnB>
                  </a:tcPr>
                </a:tc>
                <a:tc vMerge="1" hMerge="1">
                  <a:tcPr>
                    <a:lnL>
                      <a:noFill/>
                    </a:lnL>
                    <a:lnR>
                      <a:noFill/>
                    </a:lnR>
                    <a:lnB w="12700">
                      <a:solidFill>
                        <a:schemeClr val="tx1"/>
                      </a:solidFill>
                      <a:prstDash val="solid"/>
                    </a:lnB>
                  </a:tcPr>
                </a:tc>
                <a:tc vMerge="1" hMerge="1">
                  <a:tcPr>
                    <a:lnL>
                      <a:noFill/>
                    </a:lnL>
                    <a:lnR>
                      <a:noFill/>
                    </a:lnR>
                    <a:lnB w="12700">
                      <a:solidFill>
                        <a:schemeClr val="tx1"/>
                      </a:solidFill>
                      <a:prstDash val="solid"/>
                    </a:lnB>
                  </a:tcPr>
                </a:tc>
                <a:tc vMerge="1">
                  <a:tcPr>
                    <a:lnL>
                      <a:noFill/>
                    </a:lnL>
                    <a:lnR>
                      <a:noFill/>
                    </a:lnR>
                    <a:lnB w="12700">
                      <a:solidFill>
                        <a:schemeClr val="tx1"/>
                      </a:solidFill>
                      <a:prstDash val="solid"/>
                    </a:lnB>
                  </a:tcPr>
                </a:tc>
                <a:tc>
                  <a:txBody>
                    <a:bodyPr/>
                    <a:p>
                      <a:pPr algn="ctr" fontAlgn="ctr"/>
                      <a:r>
                        <a:rPr lang="en-US" altLang="zh-CN" sz="900" b="0" i="0">
                          <a:solidFill>
                            <a:schemeClr val="tx1"/>
                          </a:solidFill>
                          <a:latin typeface="Heiti SC Light" panose="02000000000000000000" charset="-122"/>
                          <a:ea typeface="Heiti SC Light" panose="02000000000000000000" charset="-122"/>
                          <a:cs typeface="Heiti SC Light" panose="02000000000000000000" charset="-122"/>
                        </a:rPr>
                        <a:t>Length*Width (mm)</a:t>
                      </a:r>
                      <a:endParaRPr lang="en-US" altLang="zh-CN" sz="1120" b="0" i="0">
                        <a:solidFill>
                          <a:schemeClr val="tx1"/>
                        </a:solidFill>
                        <a:latin typeface="等线" panose="02010600030101010101" charset="-122"/>
                        <a:ea typeface="等线" panose="02010600030101010101" charset="-122"/>
                      </a:endParaRPr>
                    </a:p>
                  </a:txBody>
                  <a:tcPr marL="5158" marR="5158" marT="5158" marB="18123" anchor="ctr" anchorCtr="0">
                    <a:lnL>
                      <a:noFill/>
                    </a:lnL>
                    <a:lnR>
                      <a:noFill/>
                    </a:lnR>
                    <a:lnT>
                      <a:noFill/>
                    </a:lnT>
                    <a:lnB w="12700">
                      <a:solidFill>
                        <a:schemeClr val="tx1"/>
                      </a:solidFill>
                      <a:prstDash val="solid"/>
                    </a:lnB>
                    <a:noFill/>
                  </a:tcPr>
                </a:tc>
                <a:tc>
                  <a:txBody>
                    <a:bodyPr/>
                    <a:p>
                      <a:pPr algn="ctr" fontAlgn="ctr"/>
                      <a:r>
                        <a:rPr lang="en-US" altLang="zh-CN" sz="900" b="0" i="0">
                          <a:solidFill>
                            <a:schemeClr val="tx1"/>
                          </a:solidFill>
                          <a:latin typeface="Heiti SC Light" panose="02000000000000000000" charset="-122"/>
                          <a:ea typeface="Heiti SC Light" panose="02000000000000000000" charset="-122"/>
                          <a:cs typeface="Heiti SC Light" panose="02000000000000000000" charset="-122"/>
                        </a:rPr>
                        <a:t>245lm/W</a:t>
                      </a:r>
                      <a:endParaRPr lang="en-US" altLang="zh-CN" sz="1120" b="0" i="0">
                        <a:solidFill>
                          <a:schemeClr val="tx1"/>
                        </a:solidFill>
                        <a:latin typeface="等线" panose="02010600030101010101" charset="-122"/>
                        <a:ea typeface="等线" panose="02010600030101010101" charset="-122"/>
                      </a:endParaRPr>
                    </a:p>
                  </a:txBody>
                  <a:tcPr marL="5158" marR="5158" marT="5158" marB="18123" anchor="ctr" anchorCtr="0">
                    <a:lnL>
                      <a:noFill/>
                    </a:lnL>
                    <a:lnR>
                      <a:noFill/>
                    </a:lnR>
                    <a:lnT>
                      <a:noFill/>
                    </a:lnT>
                    <a:lnB w="12700">
                      <a:solidFill>
                        <a:schemeClr val="tx1"/>
                      </a:solidFill>
                      <a:prstDash val="solid"/>
                    </a:lnB>
                    <a:noFill/>
                  </a:tcPr>
                </a:tc>
                <a:tc>
                  <a:txBody>
                    <a:bodyPr/>
                    <a:p>
                      <a:pPr algn="ctr" fontAlgn="ctr"/>
                      <a:endParaRPr lang="zh-CN" altLang="en-US" sz="1120" b="0" i="0">
                        <a:solidFill>
                          <a:schemeClr val="tx1"/>
                        </a:solidFill>
                        <a:latin typeface="等线" panose="02010600030101010101" charset="-122"/>
                        <a:ea typeface="等线" panose="02010600030101010101" charset="-122"/>
                      </a:endParaRPr>
                    </a:p>
                  </a:txBody>
                  <a:tcPr marL="5158" marR="5158" marT="5158" marB="18123" anchor="ctr" anchorCtr="0">
                    <a:lnL>
                      <a:noFill/>
                    </a:lnL>
                    <a:lnR>
                      <a:noFill/>
                    </a:lnR>
                    <a:lnT>
                      <a:noFill/>
                    </a:lnT>
                    <a:lnB w="12700">
                      <a:solidFill>
                        <a:schemeClr val="tx1"/>
                      </a:solidFill>
                      <a:prstDash val="solid"/>
                    </a:lnB>
                    <a:noFill/>
                  </a:tcPr>
                </a:tc>
                <a:tc gridSpan="2">
                  <a:txBody>
                    <a:bodyPr/>
                    <a:p>
                      <a:pPr algn="ctr" fontAlgn="ctr"/>
                      <a:r>
                        <a:rPr lang="en-US" altLang="zh-CN" sz="900" b="0" i="0">
                          <a:solidFill>
                            <a:schemeClr val="tx1"/>
                          </a:solidFill>
                          <a:latin typeface="Heiti SC Light" panose="02000000000000000000" charset="-122"/>
                          <a:ea typeface="Heiti SC Light" panose="02000000000000000000" charset="-122"/>
                          <a:cs typeface="Heiti SC Light" panose="02000000000000000000" charset="-122"/>
                        </a:rPr>
                        <a:t>Endurance</a:t>
                      </a:r>
                      <a:r>
                        <a:rPr lang="en-US" altLang="zh-CN" sz="560" b="0" i="0">
                          <a:solidFill>
                            <a:schemeClr val="tx1"/>
                          </a:solidFill>
                          <a:latin typeface="等线" panose="02010600030101010101" charset="-122"/>
                          <a:ea typeface="等线" panose="02010600030101010101" charset="-122"/>
                        </a:rPr>
                        <a:t>        </a:t>
                      </a:r>
                      <a:r>
                        <a:rPr lang="en-US" altLang="zh-CN" sz="900" b="0" i="0">
                          <a:solidFill>
                            <a:schemeClr val="tx1"/>
                          </a:solidFill>
                          <a:latin typeface="Heiti SC Light" panose="02000000000000000000" charset="-122"/>
                          <a:ea typeface="Heiti SC Light" panose="02000000000000000000" charset="-122"/>
                          <a:cs typeface="Heiti SC Light" panose="02000000000000000000" charset="-122"/>
                        </a:rPr>
                        <a:t> Battery capacity</a:t>
                      </a:r>
                      <a:endParaRPr lang="en-US" altLang="zh-CN" sz="900" b="0" i="0">
                        <a:solidFill>
                          <a:schemeClr val="tx1"/>
                        </a:solidFill>
                        <a:latin typeface="Heiti SC Light" panose="02000000000000000000" charset="-122"/>
                        <a:ea typeface="Heiti SC Light" panose="02000000000000000000" charset="-122"/>
                        <a:cs typeface="Heiti SC Light" panose="02000000000000000000" charset="-122"/>
                      </a:endParaRPr>
                    </a:p>
                    <a:p>
                      <a:pPr algn="ctr" fontAlgn="ctr"/>
                      <a:r>
                        <a:rPr lang="en-US" altLang="zh-CN" sz="900" b="0" i="0">
                          <a:solidFill>
                            <a:schemeClr val="tx1"/>
                          </a:solidFill>
                          <a:latin typeface="Heiti SC Light" panose="02000000000000000000" charset="-122"/>
                          <a:ea typeface="Heiti SC Light" panose="02000000000000000000" charset="-122"/>
                          <a:cs typeface="Heiti SC Light" panose="02000000000000000000" charset="-122"/>
                        </a:rPr>
                        <a:t>25.6V</a:t>
                      </a:r>
                      <a:endParaRPr lang="en-US" altLang="zh-CN" sz="900" b="0" i="0">
                        <a:solidFill>
                          <a:schemeClr val="tx1"/>
                        </a:solidFill>
                        <a:latin typeface="Heiti SC Light" panose="02000000000000000000" charset="-122"/>
                        <a:ea typeface="Heiti SC Light" panose="02000000000000000000" charset="-122"/>
                        <a:cs typeface="Heiti SC Light" panose="02000000000000000000" charset="-122"/>
                      </a:endParaRPr>
                    </a:p>
                  </a:txBody>
                  <a:tcPr marL="5158" marR="5158" marT="5158" marB="18123" anchor="ctr" anchorCtr="0">
                    <a:lnL>
                      <a:noFill/>
                    </a:lnL>
                    <a:lnR>
                      <a:noFill/>
                    </a:lnR>
                    <a:lnT>
                      <a:noFill/>
                    </a:lnT>
                    <a:lnB w="12700">
                      <a:solidFill>
                        <a:schemeClr val="tx1"/>
                      </a:solidFill>
                      <a:prstDash val="solid"/>
                    </a:lnB>
                    <a:noFill/>
                  </a:tcPr>
                </a:tc>
                <a:tc hMerge="1">
                  <a:tcPr>
                    <a:lnR>
                      <a:noFill/>
                    </a:lnR>
                    <a:lnT>
                      <a:noFill/>
                    </a:lnT>
                    <a:lnB w="12700">
                      <a:solidFill>
                        <a:schemeClr val="tx1"/>
                      </a:solidFill>
                      <a:prstDash val="solid"/>
                    </a:lnB>
                  </a:tcPr>
                </a:tc>
                <a:tc>
                  <a:txBody>
                    <a:bodyPr/>
                    <a:p>
                      <a:pPr algn="ctr" fontAlgn="ctr"/>
                      <a:endParaRPr sz="1120" b="0" i="0">
                        <a:solidFill>
                          <a:schemeClr val="tx1"/>
                        </a:solidFill>
                        <a:latin typeface="等线" panose="02010600030101010101" charset="-122"/>
                        <a:ea typeface="等线" panose="02010600030101010101" charset="-122"/>
                      </a:endParaRPr>
                    </a:p>
                  </a:txBody>
                  <a:tcPr marL="5158" marR="5158" marT="5158" marB="18123" anchor="ctr" anchorCtr="0">
                    <a:lnL>
                      <a:noFill/>
                    </a:lnL>
                    <a:lnR>
                      <a:noFill/>
                    </a:lnR>
                    <a:lnT>
                      <a:noFill/>
                    </a:lnT>
                    <a:lnB w="12700">
                      <a:solidFill>
                        <a:schemeClr val="tx1"/>
                      </a:solidFill>
                      <a:prstDash val="solid"/>
                    </a:lnB>
                    <a:noFill/>
                  </a:tcPr>
                </a:tc>
              </a:tr>
              <a:tr h="347345">
                <a:tc rowSpan="5">
                  <a:txBody>
                    <a:bodyPr/>
                    <a:p>
                      <a:pPr algn="ctr" fontAlgn="ctr">
                        <a:buClrTx/>
                        <a:buSzTx/>
                        <a:buFontTx/>
                        <a:buNone/>
                      </a:pPr>
                      <a:endParaRPr lang="en-US" altLang="zh-CN" sz="1120" b="0" i="0">
                        <a:solidFill>
                          <a:srgbClr val="000000"/>
                        </a:solidFill>
                        <a:latin typeface="微软雅黑" panose="020B0503020204020204" charset="-122"/>
                        <a:ea typeface="微软雅黑" panose="020B0503020204020204" charset="-122"/>
                      </a:endParaRPr>
                    </a:p>
                  </a:txBody>
                  <a:tcPr marL="5158" marR="5158" marT="5158" marB="18123" anchor="ctr" anchorCtr="0">
                    <a:lnL>
                      <a:noFill/>
                    </a:lnL>
                    <a:lnR>
                      <a:noFill/>
                    </a:lnR>
                    <a:lnT w="12700">
                      <a:solidFill>
                        <a:schemeClr val="tx1"/>
                      </a:solidFill>
                      <a:prstDash val="solid"/>
                    </a:lnT>
                    <a:lnB w="12700">
                      <a:solidFill>
                        <a:schemeClr val="tx1"/>
                      </a:solidFill>
                      <a:prstDash val="solid"/>
                    </a:lnB>
                    <a:lnTlToBr>
                      <a:noFill/>
                    </a:lnTlToBr>
                    <a:lnBlToTr>
                      <a:noFill/>
                    </a:lnBlToTr>
                    <a:noFill/>
                  </a:tcPr>
                </a:tc>
                <a:tc rowSpan="5">
                  <a:txBody>
                    <a:bodyPr/>
                    <a:p>
                      <a:pPr algn="ctr" fontAlgn="ctr">
                        <a:buClrTx/>
                        <a:buSzTx/>
                        <a:buFontTx/>
                        <a:buNone/>
                      </a:pPr>
                      <a:r>
                        <a:rPr lang="en-US" altLang="zh-CN" sz="1400" b="0" i="0">
                          <a:solidFill>
                            <a:srgbClr val="000000"/>
                          </a:solidFill>
                          <a:latin typeface="微软雅黑" panose="020B0503020204020204" charset="-122"/>
                          <a:ea typeface="微软雅黑" panose="020B0503020204020204" charset="-122"/>
                        </a:rPr>
                        <a:t>12M</a:t>
                      </a:r>
                      <a:endParaRPr lang="en-US" altLang="zh-CN" sz="1400" b="0" i="0">
                        <a:solidFill>
                          <a:srgbClr val="000000"/>
                        </a:solidFill>
                        <a:latin typeface="微软雅黑" panose="020B0503020204020204" charset="-122"/>
                        <a:ea typeface="微软雅黑" panose="020B0503020204020204" charset="-122"/>
                      </a:endParaRPr>
                    </a:p>
                  </a:txBody>
                  <a:tcPr marL="5158" marR="5158" marT="5158" marB="18123" anchor="ctr" anchorCtr="0">
                    <a:lnL>
                      <a:noFill/>
                    </a:lnL>
                    <a:lnR>
                      <a:noFill/>
                    </a:lnR>
                    <a:lnT w="12700">
                      <a:solidFill>
                        <a:schemeClr val="tx1"/>
                      </a:solidFill>
                      <a:prstDash val="solid"/>
                    </a:lnT>
                    <a:lnB w="12700">
                      <a:solidFill>
                        <a:schemeClr val="tx1"/>
                      </a:solidFill>
                      <a:prstDash val="solid"/>
                    </a:lnB>
                    <a:lnTlToBr>
                      <a:noFill/>
                    </a:lnTlToBr>
                    <a:lnBlToTr>
                      <a:noFill/>
                    </a:lnBlToTr>
                    <a:noFill/>
                  </a:tcPr>
                </a:tc>
                <a:tc rowSpan="5">
                  <a:txBody>
                    <a:bodyPr/>
                    <a:p>
                      <a:pPr algn="ctr" fontAlgn="ctr">
                        <a:buClrTx/>
                        <a:buSzTx/>
                        <a:buFontTx/>
                      </a:pPr>
                      <a:r>
                        <a:rPr lang="en-US" altLang="zh-CN" sz="900" b="0" i="0">
                          <a:latin typeface="Heiti SC Light" panose="02000000000000000000" charset="-122"/>
                          <a:ea typeface="Heiti SC Light" panose="02000000000000000000" charset="-122"/>
                          <a:cs typeface="Heiti SC Light" panose="02000000000000000000" charset="-122"/>
                        </a:rPr>
                        <a:t>Curved</a:t>
                      </a:r>
                      <a:endParaRPr lang="en-US" altLang="zh-CN" sz="900" b="0" i="0">
                        <a:latin typeface="Heiti SC Light" panose="02000000000000000000" charset="-122"/>
                        <a:ea typeface="Heiti SC Light" panose="02000000000000000000" charset="-122"/>
                        <a:cs typeface="Heiti SC Light" panose="02000000000000000000" charset="-122"/>
                      </a:endParaRPr>
                    </a:p>
                  </a:txBody>
                  <a:tcPr marL="5158" marR="5158" marT="5158" marB="18123" anchor="ctr" anchorCtr="0">
                    <a:lnL>
                      <a:noFill/>
                    </a:lnL>
                    <a:lnR>
                      <a:noFill/>
                    </a:lnR>
                    <a:lnT w="12700">
                      <a:solidFill>
                        <a:schemeClr val="tx1"/>
                      </a:solidFill>
                      <a:prstDash val="solid"/>
                    </a:lnT>
                    <a:lnB w="12700">
                      <a:solidFill>
                        <a:schemeClr val="tx1"/>
                      </a:solidFill>
                      <a:prstDash val="solid"/>
                    </a:lnB>
                    <a:lnTlToBr>
                      <a:noFill/>
                    </a:lnTlToBr>
                    <a:lnBlToTr>
                      <a:noFill/>
                    </a:lnBlToTr>
                    <a:noFill/>
                  </a:tcPr>
                </a:tc>
                <a:tc rowSpan="5">
                  <a:txBody>
                    <a:bodyPr/>
                    <a:p>
                      <a:pPr algn="ctr" fontAlgn="ctr">
                        <a:buClrTx/>
                        <a:buSzTx/>
                        <a:buFontTx/>
                        <a:buNone/>
                      </a:pPr>
                      <a:r>
                        <a:rPr lang="en-US" altLang="zh-CN" sz="900" b="0" i="0">
                          <a:latin typeface="Heiti SC Light" panose="02000000000000000000" charset="-122"/>
                          <a:ea typeface="Heiti SC Light" panose="02000000000000000000" charset="-122"/>
                          <a:cs typeface="Heiti SC Light" panose="02000000000000000000" charset="-122"/>
                        </a:rPr>
                        <a:t>Angled</a:t>
                      </a:r>
                      <a:endParaRPr lang="en-US" altLang="zh-CN" sz="900" b="0" i="0">
                        <a:latin typeface="Heiti SC Light" panose="02000000000000000000" charset="-122"/>
                        <a:ea typeface="Heiti SC Light" panose="02000000000000000000" charset="-122"/>
                        <a:cs typeface="Heiti SC Light" panose="02000000000000000000" charset="-122"/>
                      </a:endParaRPr>
                    </a:p>
                  </a:txBody>
                  <a:tcPr marL="5158" marR="5158" marT="5158" marB="18123" anchor="ctr" anchorCtr="0">
                    <a:lnL>
                      <a:noFill/>
                    </a:lnL>
                    <a:lnR>
                      <a:noFill/>
                    </a:lnR>
                    <a:lnT w="12700">
                      <a:solidFill>
                        <a:schemeClr val="tx1"/>
                      </a:solidFill>
                      <a:prstDash val="solid"/>
                    </a:lnT>
                    <a:lnB w="12700">
                      <a:solidFill>
                        <a:schemeClr val="tx1"/>
                      </a:solidFill>
                      <a:prstDash val="solid"/>
                    </a:lnB>
                    <a:lnTlToBr>
                      <a:noFill/>
                    </a:lnTlToBr>
                    <a:lnBlToTr>
                      <a:noFill/>
                    </a:lnBlToTr>
                    <a:noFill/>
                  </a:tcPr>
                </a:tc>
                <a:tc rowSpan="5">
                  <a:txBody>
                    <a:bodyPr/>
                    <a:p>
                      <a:pPr algn="ctr" fontAlgn="ctr">
                        <a:buClrTx/>
                        <a:buSzTx/>
                        <a:buFontTx/>
                        <a:buNone/>
                      </a:pPr>
                      <a:r>
                        <a:rPr lang="en-US" altLang="zh-CN" sz="900" b="0" i="0">
                          <a:latin typeface="Heiti SC Light" panose="02000000000000000000" charset="-122"/>
                          <a:ea typeface="Heiti SC Light" panose="02000000000000000000" charset="-122"/>
                          <a:cs typeface="Heiti SC Light" panose="02000000000000000000" charset="-122"/>
                        </a:rPr>
                        <a:t>Straight</a:t>
                      </a:r>
                      <a:endParaRPr lang="en-US" altLang="zh-CN" sz="900" b="0" i="0">
                        <a:latin typeface="Heiti SC Light" panose="02000000000000000000" charset="-122"/>
                        <a:ea typeface="Heiti SC Light" panose="02000000000000000000" charset="-122"/>
                        <a:cs typeface="Heiti SC Light" panose="02000000000000000000" charset="-122"/>
                      </a:endParaRPr>
                    </a:p>
                  </a:txBody>
                  <a:tcPr marL="5158" marR="5158" marT="5158" marB="18123" anchor="ctr" anchorCtr="0">
                    <a:lnL>
                      <a:noFill/>
                    </a:lnL>
                    <a:lnR>
                      <a:noFill/>
                    </a:lnR>
                    <a:lnT w="12700">
                      <a:solidFill>
                        <a:schemeClr val="tx1"/>
                      </a:solidFill>
                      <a:prstDash val="solid"/>
                    </a:lnT>
                    <a:lnB w="12700">
                      <a:solidFill>
                        <a:schemeClr val="tx1"/>
                      </a:solidFill>
                      <a:prstDash val="solid"/>
                    </a:lnB>
                    <a:lnTlToBr>
                      <a:noFill/>
                    </a:lnTlToBr>
                    <a:lnBlToTr>
                      <a:noFill/>
                    </a:lnBlToTr>
                    <a:noFill/>
                  </a:tcPr>
                </a:tc>
                <a:tc rowSpan="2">
                  <a:txBody>
                    <a:bodyPr/>
                    <a:p>
                      <a:pPr algn="ctr" fontAlgn="ctr">
                        <a:buClrTx/>
                        <a:buSzTx/>
                        <a:buFontTx/>
                      </a:pPr>
                      <a:r>
                        <a:rPr lang="en-US" altLang="zh-CN" sz="900">
                          <a:latin typeface="Heiti SC Light" panose="02000000000000000000" charset="-122"/>
                          <a:ea typeface="Heiti SC Light" panose="02000000000000000000" charset="-122"/>
                          <a:cs typeface="Heiti SC Light" panose="02000000000000000000" charset="-122"/>
                          <a:sym typeface="+mn-ea"/>
                        </a:rPr>
                        <a:t>OLP-ATON-A</a:t>
                      </a:r>
                      <a:endParaRPr lang="en-US" altLang="zh-CN" sz="900" b="0" i="0">
                        <a:latin typeface="Heiti SC Light" panose="02000000000000000000" charset="-122"/>
                        <a:ea typeface="Heiti SC Light" panose="02000000000000000000" charset="-122"/>
                        <a:cs typeface="Heiti SC Light" panose="02000000000000000000" charset="-122"/>
                        <a:sym typeface="+mn-ea"/>
                      </a:endParaRPr>
                    </a:p>
                  </a:txBody>
                  <a:tcPr marL="5158" marR="5158" marT="5158" marB="18123" anchor="ctr" anchorCtr="0">
                    <a:lnL>
                      <a:noFill/>
                    </a:lnL>
                    <a:lnR>
                      <a:noFill/>
                    </a:lnR>
                    <a:lnT w="12700">
                      <a:solidFill>
                        <a:schemeClr val="tx1"/>
                      </a:solidFill>
                      <a:prstDash val="solid"/>
                    </a:lnT>
                    <a:lnB w="12700">
                      <a:solidFill>
                        <a:schemeClr val="tx1"/>
                      </a:solidFill>
                      <a:prstDash val="solid"/>
                    </a:lnB>
                    <a:lnTlToBr>
                      <a:noFill/>
                    </a:lnTlToBr>
                    <a:lnBlToTr>
                      <a:noFill/>
                    </a:lnBlToTr>
                    <a:noFill/>
                  </a:tcPr>
                </a:tc>
                <a:tc rowSpan="2">
                  <a:txBody>
                    <a:bodyPr/>
                    <a:p>
                      <a:pPr algn="ctr" fontAlgn="ctr">
                        <a:buClrTx/>
                        <a:buSzTx/>
                        <a:buFontTx/>
                      </a:pPr>
                      <a:r>
                        <a:rPr lang="en-US" altLang="zh-CN" sz="900" b="0" i="0">
                          <a:latin typeface="Heiti SC Light" panose="02000000000000000000" charset="-122"/>
                          <a:ea typeface="Heiti SC Light" panose="02000000000000000000" charset="-122"/>
                          <a:cs typeface="Heiti SC Light" panose="02000000000000000000" charset="-122"/>
                        </a:rPr>
                        <a:t>2800*1170</a:t>
                      </a:r>
                      <a:endParaRPr lang="en-US" altLang="zh-CN" sz="900" b="0" i="0">
                        <a:latin typeface="Heiti SC Light" panose="02000000000000000000" charset="-122"/>
                        <a:ea typeface="Heiti SC Light" panose="02000000000000000000" charset="-122"/>
                        <a:cs typeface="Heiti SC Light" panose="02000000000000000000" charset="-122"/>
                      </a:endParaRPr>
                    </a:p>
                  </a:txBody>
                  <a:tcPr marL="5158" marR="5158" marT="5158" marB="18123" anchor="ctr" anchorCtr="0">
                    <a:lnL>
                      <a:noFill/>
                    </a:lnL>
                    <a:lnR>
                      <a:noFill/>
                    </a:lnR>
                    <a:lnT w="12700">
                      <a:solidFill>
                        <a:schemeClr val="tx1"/>
                      </a:solidFill>
                      <a:prstDash val="solid"/>
                    </a:lnT>
                    <a:lnB w="12700">
                      <a:solidFill>
                        <a:schemeClr val="tx1"/>
                      </a:solidFill>
                      <a:prstDash val="solid"/>
                    </a:lnB>
                    <a:lnTlToBr>
                      <a:noFill/>
                    </a:lnTlToBr>
                    <a:lnBlToTr>
                      <a:noFill/>
                    </a:lnBlToTr>
                    <a:noFill/>
                  </a:tcPr>
                </a:tc>
                <a:tc rowSpan="2">
                  <a:txBody>
                    <a:bodyPr/>
                    <a:p>
                      <a:pPr algn="ctr" fontAlgn="ctr">
                        <a:buClrTx/>
                        <a:buSzTx/>
                        <a:buFontTx/>
                      </a:pPr>
                      <a:r>
                        <a:rPr lang="en-US" altLang="zh-CN" sz="900" b="0" i="0">
                          <a:latin typeface="Heiti SC Light" panose="02000000000000000000" charset="-122"/>
                          <a:ea typeface="Heiti SC Light" panose="02000000000000000000" charset="-122"/>
                          <a:cs typeface="Heiti SC Light" panose="02000000000000000000" charset="-122"/>
                        </a:rPr>
                        <a:t>160W</a:t>
                      </a:r>
                      <a:endParaRPr lang="en-US" altLang="zh-CN" sz="900" b="0" i="0">
                        <a:latin typeface="Heiti SC Light" panose="02000000000000000000" charset="-122"/>
                        <a:ea typeface="Heiti SC Light" panose="02000000000000000000" charset="-122"/>
                        <a:cs typeface="Heiti SC Light" panose="02000000000000000000" charset="-122"/>
                      </a:endParaRPr>
                    </a:p>
                  </a:txBody>
                  <a:tcPr marL="5158" marR="5158" marT="5158" marB="18123" anchor="ctr" anchorCtr="0">
                    <a:lnL>
                      <a:noFill/>
                    </a:lnL>
                    <a:lnR>
                      <a:noFill/>
                    </a:lnR>
                    <a:lnT w="12700">
                      <a:solidFill>
                        <a:schemeClr val="tx1"/>
                      </a:solidFill>
                      <a:prstDash val="solid"/>
                    </a:lnT>
                    <a:lnB w="12700">
                      <a:solidFill>
                        <a:schemeClr val="tx1"/>
                      </a:solidFill>
                      <a:prstDash val="solid"/>
                    </a:lnB>
                    <a:lnTlToBr>
                      <a:noFill/>
                    </a:lnTlToBr>
                    <a:lnBlToTr>
                      <a:noFill/>
                    </a:lnBlToTr>
                    <a:noFill/>
                  </a:tcPr>
                </a:tc>
                <a:tc rowSpan="2">
                  <a:txBody>
                    <a:bodyPr/>
                    <a:p>
                      <a:pPr algn="ctr" fontAlgn="ctr">
                        <a:buClrTx/>
                        <a:buSzTx/>
                        <a:buFontTx/>
                      </a:pPr>
                      <a:r>
                        <a:rPr lang="en-US" altLang="zh-CN" sz="900" b="0" i="0">
                          <a:latin typeface="Heiti SC Light" panose="02000000000000000000" charset="-122"/>
                          <a:ea typeface="Heiti SC Light" panose="02000000000000000000" charset="-122"/>
                          <a:cs typeface="Heiti SC Light" panose="02000000000000000000" charset="-122"/>
                        </a:rPr>
                        <a:t>600W</a:t>
                      </a:r>
                      <a:endParaRPr lang="en-US" altLang="zh-CN" sz="900" b="0" i="0">
                        <a:latin typeface="Heiti SC Light" panose="02000000000000000000" charset="-122"/>
                        <a:ea typeface="Heiti SC Light" panose="02000000000000000000" charset="-122"/>
                        <a:cs typeface="Heiti SC Light" panose="02000000000000000000" charset="-122"/>
                      </a:endParaRPr>
                    </a:p>
                  </a:txBody>
                  <a:tcPr marL="5158" marR="5158" marT="5158" marB="18123" anchor="ctr" anchorCtr="0">
                    <a:lnL>
                      <a:noFill/>
                    </a:lnL>
                    <a:lnR>
                      <a:noFill/>
                    </a:lnR>
                    <a:lnT w="12700">
                      <a:solidFill>
                        <a:schemeClr val="tx1"/>
                      </a:solidFill>
                      <a:prstDash val="solid"/>
                    </a:lnT>
                    <a:lnB w="12700">
                      <a:solidFill>
                        <a:schemeClr val="tx1"/>
                      </a:solidFill>
                      <a:prstDash val="solid"/>
                    </a:lnB>
                    <a:lnTlToBr>
                      <a:noFill/>
                    </a:lnTlToBr>
                    <a:lnBlToTr>
                      <a:noFill/>
                    </a:lnBlToTr>
                    <a:noFill/>
                  </a:tcPr>
                </a:tc>
                <a:tc>
                  <a:txBody>
                    <a:bodyPr/>
                    <a:p>
                      <a:pPr algn="ctr" fontAlgn="ctr">
                        <a:buClrTx/>
                        <a:buSzTx/>
                        <a:buFontTx/>
                      </a:pPr>
                      <a:r>
                        <a:rPr lang="en-US" altLang="zh-CN" sz="900" b="0" i="0">
                          <a:latin typeface="Heiti SC Light" panose="02000000000000000000" charset="-122"/>
                          <a:ea typeface="Heiti SC Light" panose="02000000000000000000" charset="-122"/>
                          <a:cs typeface="Heiti SC Light" panose="02000000000000000000" charset="-122"/>
                        </a:rPr>
                        <a:t>Low Latitude (Unlimited Range)</a:t>
                      </a:r>
                      <a:endParaRPr lang="en-US" altLang="zh-CN" sz="900" b="0" i="0">
                        <a:latin typeface="Heiti SC Light" panose="02000000000000000000" charset="-122"/>
                        <a:ea typeface="Heiti SC Light" panose="02000000000000000000" charset="-122"/>
                        <a:cs typeface="Heiti SC Light" panose="02000000000000000000" charset="-122"/>
                      </a:endParaRPr>
                    </a:p>
                  </a:txBody>
                  <a:tcPr marL="5158" marR="5158" marT="5158" marB="18123" anchor="ctr" anchorCtr="0">
                    <a:lnL>
                      <a:noFill/>
                    </a:lnL>
                    <a:lnR>
                      <a:noFill/>
                    </a:lnR>
                    <a:lnT w="12700">
                      <a:solidFill>
                        <a:schemeClr val="tx1"/>
                      </a:solidFill>
                      <a:prstDash val="solid"/>
                    </a:lnT>
                    <a:lnB>
                      <a:noFill/>
                    </a:lnB>
                    <a:lnTlToBr>
                      <a:noFill/>
                    </a:lnTlToBr>
                    <a:lnBlToTr>
                      <a:noFill/>
                    </a:lnBlToTr>
                    <a:noFill/>
                  </a:tcPr>
                </a:tc>
                <a:tc>
                  <a:txBody>
                    <a:bodyPr/>
                    <a:p>
                      <a:pPr algn="ctr" fontAlgn="ctr">
                        <a:buClrTx/>
                        <a:buSzTx/>
                        <a:buFontTx/>
                      </a:pPr>
                      <a:r>
                        <a:rPr lang="en-US" altLang="zh-CN" sz="900" b="0" i="0">
                          <a:latin typeface="Heiti SC Light" panose="02000000000000000000" charset="-122"/>
                          <a:ea typeface="Heiti SC Light" panose="02000000000000000000" charset="-122"/>
                          <a:cs typeface="Heiti SC Light" panose="02000000000000000000" charset="-122"/>
                        </a:rPr>
                        <a:t>230Ah</a:t>
                      </a:r>
                      <a:endParaRPr lang="en-US" altLang="zh-CN" sz="900" b="0" i="0">
                        <a:latin typeface="Heiti SC Light" panose="02000000000000000000" charset="-122"/>
                        <a:ea typeface="Heiti SC Light" panose="02000000000000000000" charset="-122"/>
                        <a:cs typeface="Heiti SC Light" panose="02000000000000000000" charset="-122"/>
                      </a:endParaRPr>
                    </a:p>
                  </a:txBody>
                  <a:tcPr marL="5158" marR="5158" marT="5158" marB="18123" anchor="ctr" anchorCtr="0">
                    <a:lnL>
                      <a:noFill/>
                    </a:lnL>
                    <a:lnR>
                      <a:noFill/>
                    </a:lnR>
                    <a:lnT w="12700">
                      <a:solidFill>
                        <a:schemeClr val="tx1"/>
                      </a:solidFill>
                      <a:prstDash val="solid"/>
                    </a:lnT>
                    <a:lnB>
                      <a:noFill/>
                    </a:lnB>
                    <a:lnTlToBr>
                      <a:noFill/>
                    </a:lnTlToBr>
                    <a:lnBlToTr>
                      <a:noFill/>
                    </a:lnBlToTr>
                    <a:noFill/>
                  </a:tcPr>
                </a:tc>
                <a:tc rowSpan="2">
                  <a:txBody>
                    <a:bodyPr/>
                    <a:p>
                      <a:pPr algn="ctr" fontAlgn="ctr">
                        <a:buClrTx/>
                        <a:buSzTx/>
                        <a:buFontTx/>
                      </a:pPr>
                      <a:r>
                        <a:rPr lang="en-US" altLang="zh-CN" sz="900" b="0" i="0">
                          <a:latin typeface="Heiti SC Light" panose="02000000000000000000" charset="-122"/>
                          <a:ea typeface="Heiti SC Light" panose="02000000000000000000" charset="-122"/>
                          <a:cs typeface="Heiti SC Light" panose="02000000000000000000" charset="-122"/>
                        </a:rPr>
                        <a:t>Φ123*t3.5</a:t>
                      </a:r>
                      <a:endParaRPr lang="en-US" altLang="zh-CN" sz="900" b="0" i="0">
                        <a:latin typeface="Heiti SC Light" panose="02000000000000000000" charset="-122"/>
                        <a:ea typeface="Heiti SC Light" panose="02000000000000000000" charset="-122"/>
                        <a:cs typeface="Heiti SC Light" panose="02000000000000000000" charset="-122"/>
                      </a:endParaRPr>
                    </a:p>
                  </a:txBody>
                  <a:tcPr marL="5158" marR="5158" marT="5158" marB="18123" anchor="ctr" anchorCtr="0">
                    <a:lnL>
                      <a:noFill/>
                    </a:lnL>
                    <a:lnR>
                      <a:noFill/>
                    </a:lnR>
                    <a:lnT w="12700">
                      <a:solidFill>
                        <a:schemeClr val="tx1"/>
                      </a:solidFill>
                      <a:prstDash val="solid"/>
                    </a:lnT>
                    <a:lnB w="12700">
                      <a:solidFill>
                        <a:schemeClr val="tx1"/>
                      </a:solidFill>
                      <a:prstDash val="solid"/>
                    </a:lnB>
                    <a:lnTlToBr>
                      <a:noFill/>
                    </a:lnTlToBr>
                    <a:lnBlToTr>
                      <a:noFill/>
                    </a:lnBlToTr>
                    <a:noFill/>
                  </a:tcPr>
                </a:tc>
              </a:tr>
              <a:tr h="236220">
                <a:tc vMerge="1">
                  <a:tcPr>
                    <a:lnL>
                      <a:noFill/>
                    </a:lnL>
                    <a:lnR>
                      <a:noFill/>
                    </a:lnR>
                    <a:lnB w="12700">
                      <a:solidFill>
                        <a:schemeClr val="tx1"/>
                      </a:solidFill>
                      <a:prstDash val="solid"/>
                    </a:lnB>
                  </a:tcPr>
                </a:tc>
                <a:tc vMerge="1">
                  <a:tcPr>
                    <a:lnL>
                      <a:noFill/>
                    </a:lnL>
                    <a:lnR>
                      <a:noFill/>
                    </a:lnR>
                    <a:lnB w="12700">
                      <a:solidFill>
                        <a:schemeClr val="tx1"/>
                      </a:solidFill>
                      <a:prstDash val="solid"/>
                    </a:lnB>
                    <a:noFill/>
                  </a:tcPr>
                </a:tc>
                <a:tc vMerge="1">
                  <a:tcPr>
                    <a:lnL>
                      <a:noFill/>
                    </a:lnL>
                    <a:lnR>
                      <a:noFill/>
                    </a:lnR>
                    <a:lnT w="12700">
                      <a:solidFill>
                        <a:schemeClr val="tx1"/>
                      </a:solidFill>
                      <a:prstDash val="solid"/>
                    </a:lnT>
                    <a:lnB w="12700">
                      <a:solidFill>
                        <a:schemeClr val="tx1"/>
                      </a:solidFill>
                      <a:prstDash val="solid"/>
                    </a:lnB>
                  </a:tcPr>
                </a:tc>
                <a:tc vMerge="1">
                  <a:tcPr>
                    <a:lnL>
                      <a:noFill/>
                    </a:lnL>
                    <a:lnR>
                      <a:noFill/>
                    </a:lnR>
                    <a:lnT w="12700">
                      <a:solidFill>
                        <a:schemeClr val="tx1"/>
                      </a:solidFill>
                      <a:prstDash val="solid"/>
                    </a:lnT>
                    <a:lnB w="12700">
                      <a:solidFill>
                        <a:schemeClr val="tx1"/>
                      </a:solidFill>
                      <a:prstDash val="solid"/>
                    </a:lnB>
                    <a:noFill/>
                  </a:tcPr>
                </a:tc>
                <a:tc vMerge="1">
                  <a:tcPr>
                    <a:lnL>
                      <a:noFill/>
                    </a:lnL>
                    <a:lnR>
                      <a:noFill/>
                    </a:lnR>
                    <a:lnT w="12700">
                      <a:solidFill>
                        <a:schemeClr val="tx1"/>
                      </a:solidFill>
                      <a:prstDash val="solid"/>
                    </a:lnT>
                    <a:lnB w="12700">
                      <a:solidFill>
                        <a:schemeClr val="tx1"/>
                      </a:solidFill>
                      <a:prstDash val="solid"/>
                    </a:lnB>
                  </a:tcPr>
                </a:tc>
                <a:tc vMerge="1">
                  <a:tcPr>
                    <a:lnL>
                      <a:noFill/>
                    </a:lnL>
                    <a:lnR>
                      <a:noFill/>
                    </a:lnR>
                    <a:lnB w="12700">
                      <a:solidFill>
                        <a:schemeClr val="tx1"/>
                      </a:solidFill>
                      <a:prstDash val="solid"/>
                    </a:lnB>
                  </a:tcPr>
                </a:tc>
                <a:tc vMerge="1">
                  <a:tcPr>
                    <a:lnL>
                      <a:noFill/>
                    </a:lnL>
                    <a:lnR>
                      <a:noFill/>
                    </a:lnR>
                    <a:lnB w="12700">
                      <a:solidFill>
                        <a:schemeClr val="tx1"/>
                      </a:solidFill>
                      <a:prstDash val="solid"/>
                    </a:lnB>
                  </a:tcPr>
                </a:tc>
                <a:tc vMerge="1">
                  <a:tcPr>
                    <a:lnL>
                      <a:noFill/>
                    </a:lnL>
                    <a:lnR>
                      <a:noFill/>
                    </a:lnR>
                    <a:lnB w="12700">
                      <a:solidFill>
                        <a:schemeClr val="tx1"/>
                      </a:solidFill>
                      <a:prstDash val="solid"/>
                    </a:lnB>
                  </a:tcPr>
                </a:tc>
                <a:tc vMerge="1">
                  <a:tcPr>
                    <a:lnL>
                      <a:noFill/>
                    </a:lnL>
                    <a:lnR>
                      <a:noFill/>
                    </a:lnR>
                    <a:lnB w="12700">
                      <a:solidFill>
                        <a:schemeClr val="tx1"/>
                      </a:solidFill>
                      <a:prstDash val="solid"/>
                    </a:lnB>
                  </a:tcPr>
                </a:tc>
                <a:tc>
                  <a:txBody>
                    <a:bodyPr/>
                    <a:p>
                      <a:pPr algn="ctr" fontAlgn="ctr">
                        <a:buClrTx/>
                        <a:buSzTx/>
                        <a:buFontTx/>
                      </a:pPr>
                      <a:r>
                        <a:rPr lang="en-US" altLang="zh-CN" sz="900" b="0" i="0">
                          <a:latin typeface="Heiti SC Light" panose="02000000000000000000" charset="-122"/>
                          <a:ea typeface="Heiti SC Light" panose="02000000000000000000" charset="-122"/>
                          <a:cs typeface="Heiti SC Light" panose="02000000000000000000" charset="-122"/>
                        </a:rPr>
                        <a:t>High Latitude (5+1)</a:t>
                      </a:r>
                      <a:endParaRPr lang="en-US" altLang="zh-CN" sz="900" b="0" i="0">
                        <a:latin typeface="Heiti SC Light" panose="02000000000000000000" charset="-122"/>
                        <a:ea typeface="Heiti SC Light" panose="02000000000000000000" charset="-122"/>
                        <a:cs typeface="Heiti SC Light" panose="02000000000000000000" charset="-122"/>
                      </a:endParaRPr>
                    </a:p>
                  </a:txBody>
                  <a:tcPr marL="5158" marR="5158" marT="5158" marB="18123" anchor="ctr" anchorCtr="0">
                    <a:lnL>
                      <a:noFill/>
                    </a:lnL>
                    <a:lnR>
                      <a:noFill/>
                    </a:lnR>
                    <a:lnT>
                      <a:noFill/>
                    </a:lnT>
                    <a:lnB w="12700">
                      <a:solidFill>
                        <a:schemeClr val="tx1"/>
                      </a:solidFill>
                      <a:prstDash val="solid"/>
                    </a:lnB>
                    <a:lnTlToBr>
                      <a:noFill/>
                    </a:lnTlToBr>
                    <a:lnBlToTr>
                      <a:noFill/>
                    </a:lnBlToTr>
                    <a:noFill/>
                  </a:tcPr>
                </a:tc>
                <a:tc>
                  <a:txBody>
                    <a:bodyPr/>
                    <a:p>
                      <a:pPr algn="ctr" fontAlgn="ctr">
                        <a:buClrTx/>
                        <a:buSzTx/>
                        <a:buFontTx/>
                      </a:pPr>
                      <a:r>
                        <a:rPr lang="en-US" altLang="zh-CN" sz="900">
                          <a:latin typeface="Heiti SC Light" panose="02000000000000000000" charset="-122"/>
                          <a:ea typeface="Heiti SC Light" panose="02000000000000000000" charset="-122"/>
                          <a:cs typeface="Heiti SC Light" panose="02000000000000000000" charset="-122"/>
                          <a:sym typeface="+mn-ea"/>
                        </a:rPr>
                        <a:t>230Ah</a:t>
                      </a:r>
                      <a:endParaRPr lang="en-US" altLang="zh-CN" sz="900" b="0" i="0">
                        <a:latin typeface="Heiti SC Light" panose="02000000000000000000" charset="-122"/>
                        <a:ea typeface="Heiti SC Light" panose="02000000000000000000" charset="-122"/>
                        <a:cs typeface="Heiti SC Light" panose="02000000000000000000" charset="-122"/>
                        <a:sym typeface="+mn-ea"/>
                      </a:endParaRPr>
                    </a:p>
                  </a:txBody>
                  <a:tcPr marL="5158" marR="5158" marT="5158" marB="18123" anchor="ctr" anchorCtr="0">
                    <a:lnL>
                      <a:noFill/>
                    </a:lnL>
                    <a:lnR>
                      <a:noFill/>
                    </a:lnR>
                    <a:lnT>
                      <a:noFill/>
                    </a:lnT>
                    <a:lnB w="12700">
                      <a:solidFill>
                        <a:schemeClr val="tx1"/>
                      </a:solidFill>
                      <a:prstDash val="solid"/>
                    </a:lnB>
                    <a:lnTlToBr>
                      <a:noFill/>
                    </a:lnTlToBr>
                    <a:lnBlToTr>
                      <a:noFill/>
                    </a:lnBlToTr>
                    <a:noFill/>
                  </a:tcPr>
                </a:tc>
                <a:tc vMerge="1">
                  <a:tcPr>
                    <a:lnL>
                      <a:noFill/>
                    </a:lnL>
                    <a:lnR>
                      <a:noFill/>
                    </a:lnR>
                    <a:lnB w="12700">
                      <a:solidFill>
                        <a:schemeClr val="tx1"/>
                      </a:solidFill>
                      <a:prstDash val="solid"/>
                    </a:lnB>
                  </a:tcPr>
                </a:tc>
              </a:tr>
              <a:tr h="236855">
                <a:tc vMerge="1">
                  <a:tcPr>
                    <a:lnL>
                      <a:noFill/>
                    </a:lnL>
                    <a:lnR>
                      <a:noFill/>
                    </a:lnR>
                    <a:lnB w="12700">
                      <a:solidFill>
                        <a:schemeClr val="tx1"/>
                      </a:solidFill>
                      <a:prstDash val="solid"/>
                    </a:lnB>
                  </a:tcPr>
                </a:tc>
                <a:tc vMerge="1">
                  <a:tcPr>
                    <a:lnL>
                      <a:noFill/>
                    </a:lnL>
                    <a:lnR>
                      <a:noFill/>
                    </a:lnR>
                    <a:lnB w="12700">
                      <a:solidFill>
                        <a:schemeClr val="tx1"/>
                      </a:solidFill>
                      <a:prstDash val="solid"/>
                    </a:lnB>
                    <a:noFill/>
                  </a:tcPr>
                </a:tc>
                <a:tc vMerge="1">
                  <a:tcPr>
                    <a:lnL>
                      <a:noFill/>
                    </a:lnL>
                    <a:lnR>
                      <a:noFill/>
                    </a:lnR>
                    <a:lnT w="12700">
                      <a:solidFill>
                        <a:schemeClr val="tx1"/>
                      </a:solidFill>
                      <a:prstDash val="solid"/>
                    </a:lnT>
                    <a:lnB w="12700">
                      <a:solidFill>
                        <a:schemeClr val="tx1"/>
                      </a:solidFill>
                      <a:prstDash val="solid"/>
                    </a:lnB>
                  </a:tcPr>
                </a:tc>
                <a:tc vMerge="1">
                  <a:tcPr>
                    <a:lnL>
                      <a:noFill/>
                    </a:lnL>
                    <a:lnR>
                      <a:noFill/>
                    </a:lnR>
                    <a:lnT w="12700">
                      <a:solidFill>
                        <a:schemeClr val="tx1"/>
                      </a:solidFill>
                      <a:prstDash val="solid"/>
                    </a:lnT>
                    <a:lnB w="12700">
                      <a:solidFill>
                        <a:schemeClr val="tx1"/>
                      </a:solidFill>
                      <a:prstDash val="solid"/>
                    </a:lnB>
                    <a:noFill/>
                  </a:tcPr>
                </a:tc>
                <a:tc vMerge="1">
                  <a:tcPr>
                    <a:lnL>
                      <a:noFill/>
                    </a:lnL>
                    <a:lnR>
                      <a:noFill/>
                    </a:lnR>
                    <a:lnT w="12700">
                      <a:solidFill>
                        <a:schemeClr val="tx1"/>
                      </a:solidFill>
                      <a:prstDash val="solid"/>
                    </a:lnT>
                    <a:lnB w="12700">
                      <a:solidFill>
                        <a:schemeClr val="tx1"/>
                      </a:solidFill>
                      <a:prstDash val="solid"/>
                    </a:lnB>
                  </a:tcPr>
                </a:tc>
                <a:tc rowSpan="2">
                  <a:txBody>
                    <a:bodyPr/>
                    <a:p>
                      <a:pPr algn="ctr" fontAlgn="ctr"/>
                      <a:r>
                        <a:rPr lang="en-US" altLang="zh-CN" sz="900">
                          <a:latin typeface="Heiti SC Light" panose="02000000000000000000" charset="-122"/>
                          <a:ea typeface="Heiti SC Light" panose="02000000000000000000" charset="-122"/>
                          <a:cs typeface="Heiti SC Light" panose="02000000000000000000" charset="-122"/>
                          <a:sym typeface="+mn-ea"/>
                        </a:rPr>
                        <a:t>OLP-ATON-B</a:t>
                      </a:r>
                      <a:endParaRPr lang="en-US" altLang="zh-CN" sz="900" b="0" i="0">
                        <a:latin typeface="Heiti SC Light" panose="02000000000000000000" charset="-122"/>
                        <a:ea typeface="Heiti SC Light" panose="02000000000000000000" charset="-122"/>
                        <a:cs typeface="Heiti SC Light" panose="02000000000000000000" charset="-122"/>
                        <a:sym typeface="+mn-ea"/>
                      </a:endParaRPr>
                    </a:p>
                  </a:txBody>
                  <a:tcPr marL="5158" marR="5158" marT="5158" marB="18123" anchor="ctr" anchorCtr="0">
                    <a:lnL>
                      <a:noFill/>
                    </a:lnL>
                    <a:lnR>
                      <a:noFill/>
                    </a:lnR>
                    <a:lnT w="12700">
                      <a:solidFill>
                        <a:schemeClr val="tx1"/>
                      </a:solidFill>
                      <a:prstDash val="solid"/>
                    </a:lnT>
                    <a:lnB w="12700">
                      <a:solidFill>
                        <a:schemeClr val="tx1"/>
                      </a:solidFill>
                      <a:prstDash val="solid"/>
                    </a:lnB>
                    <a:lnTlToBr>
                      <a:noFill/>
                    </a:lnTlToBr>
                    <a:lnBlToTr>
                      <a:noFill/>
                    </a:lnBlToTr>
                    <a:noFill/>
                  </a:tcPr>
                </a:tc>
                <a:tc rowSpan="2">
                  <a:txBody>
                    <a:bodyPr/>
                    <a:p>
                      <a:pPr algn="ctr" fontAlgn="ctr"/>
                      <a:r>
                        <a:rPr lang="en-US" altLang="zh-CN" sz="900" b="0" i="0">
                          <a:latin typeface="Heiti SC Light" panose="02000000000000000000" charset="-122"/>
                          <a:ea typeface="Heiti SC Light" panose="02000000000000000000" charset="-122"/>
                          <a:cs typeface="Heiti SC Light" panose="02000000000000000000" charset="-122"/>
                        </a:rPr>
                        <a:t>2800*1170</a:t>
                      </a:r>
                      <a:endParaRPr lang="en-US" altLang="zh-CN" sz="900" b="0" i="0">
                        <a:latin typeface="Heiti SC Light" panose="02000000000000000000" charset="-122"/>
                        <a:ea typeface="Heiti SC Light" panose="02000000000000000000" charset="-122"/>
                        <a:cs typeface="Heiti SC Light" panose="02000000000000000000" charset="-122"/>
                      </a:endParaRPr>
                    </a:p>
                  </a:txBody>
                  <a:tcPr marL="5158" marR="5158" marT="5158" marB="18123" anchor="ctr" anchorCtr="0">
                    <a:lnL>
                      <a:noFill/>
                    </a:lnL>
                    <a:lnR>
                      <a:noFill/>
                    </a:lnR>
                    <a:lnT w="12700">
                      <a:solidFill>
                        <a:schemeClr val="tx1"/>
                      </a:solidFill>
                      <a:prstDash val="solid"/>
                    </a:lnT>
                    <a:lnB w="12700">
                      <a:solidFill>
                        <a:schemeClr val="tx1"/>
                      </a:solidFill>
                      <a:prstDash val="solid"/>
                    </a:lnB>
                    <a:lnTlToBr>
                      <a:noFill/>
                    </a:lnTlToBr>
                    <a:lnBlToTr>
                      <a:noFill/>
                    </a:lnBlToTr>
                    <a:noFill/>
                  </a:tcPr>
                </a:tc>
                <a:tc rowSpan="2">
                  <a:txBody>
                    <a:bodyPr/>
                    <a:p>
                      <a:pPr algn="ctr" fontAlgn="ctr"/>
                      <a:r>
                        <a:rPr lang="en-US" altLang="zh-CN" sz="900" b="0" i="0">
                          <a:latin typeface="Heiti SC Light" panose="02000000000000000000" charset="-122"/>
                          <a:ea typeface="Heiti SC Light" panose="02000000000000000000" charset="-122"/>
                          <a:cs typeface="Heiti SC Light" panose="02000000000000000000" charset="-122"/>
                        </a:rPr>
                        <a:t>140W</a:t>
                      </a:r>
                      <a:endParaRPr lang="en-US" altLang="zh-CN" sz="900" b="0" i="0">
                        <a:latin typeface="Heiti SC Light" panose="02000000000000000000" charset="-122"/>
                        <a:ea typeface="Heiti SC Light" panose="02000000000000000000" charset="-122"/>
                        <a:cs typeface="Heiti SC Light" panose="02000000000000000000" charset="-122"/>
                        <a:sym typeface="+mn-ea"/>
                      </a:endParaRPr>
                    </a:p>
                  </a:txBody>
                  <a:tcPr marL="5158" marR="5158" marT="5158" marB="18123" anchor="ctr" anchorCtr="0">
                    <a:lnL>
                      <a:noFill/>
                    </a:lnL>
                    <a:lnR>
                      <a:noFill/>
                    </a:lnR>
                    <a:lnT w="12700">
                      <a:solidFill>
                        <a:schemeClr val="tx1"/>
                      </a:solidFill>
                      <a:prstDash val="solid"/>
                    </a:lnT>
                    <a:lnB w="12700">
                      <a:solidFill>
                        <a:schemeClr val="tx1"/>
                      </a:solidFill>
                      <a:prstDash val="solid"/>
                    </a:lnB>
                    <a:lnTlToBr>
                      <a:noFill/>
                    </a:lnTlToBr>
                    <a:lnBlToTr>
                      <a:noFill/>
                    </a:lnBlToTr>
                    <a:noFill/>
                  </a:tcPr>
                </a:tc>
                <a:tc rowSpan="2">
                  <a:txBody>
                    <a:bodyPr/>
                    <a:p>
                      <a:pPr algn="ctr" fontAlgn="ctr"/>
                      <a:r>
                        <a:rPr lang="en-US" altLang="zh-CN" sz="900" b="0" i="0">
                          <a:latin typeface="Heiti SC Light" panose="02000000000000000000" charset="-122"/>
                          <a:ea typeface="Heiti SC Light" panose="02000000000000000000" charset="-122"/>
                          <a:cs typeface="Heiti SC Light" panose="02000000000000000000" charset="-122"/>
                        </a:rPr>
                        <a:t>600W</a:t>
                      </a:r>
                      <a:endParaRPr lang="en-US" altLang="zh-CN" sz="900" b="0" i="0">
                        <a:latin typeface="Heiti SC Light" panose="02000000000000000000" charset="-122"/>
                        <a:ea typeface="Heiti SC Light" panose="02000000000000000000" charset="-122"/>
                        <a:cs typeface="Heiti SC Light" panose="02000000000000000000" charset="-122"/>
                        <a:sym typeface="+mn-ea"/>
                      </a:endParaRPr>
                    </a:p>
                  </a:txBody>
                  <a:tcPr marL="5158" marR="5158" marT="5158" marB="18123" anchor="ctr" anchorCtr="0">
                    <a:lnL>
                      <a:noFill/>
                    </a:lnL>
                    <a:lnR>
                      <a:noFill/>
                    </a:lnR>
                    <a:lnT w="12700">
                      <a:solidFill>
                        <a:schemeClr val="tx1"/>
                      </a:solidFill>
                      <a:prstDash val="solid"/>
                    </a:lnT>
                    <a:lnB w="12700">
                      <a:solidFill>
                        <a:schemeClr val="tx1"/>
                      </a:solidFill>
                      <a:prstDash val="solid"/>
                    </a:lnB>
                    <a:lnTlToBr>
                      <a:noFill/>
                    </a:lnTlToBr>
                    <a:lnBlToTr>
                      <a:noFill/>
                    </a:lnBlToTr>
                    <a:noFill/>
                  </a:tcPr>
                </a:tc>
                <a:tc>
                  <a:txBody>
                    <a:bodyPr/>
                    <a:p>
                      <a:pPr algn="l" fontAlgn="ctr"/>
                      <a:r>
                        <a:rPr lang="en-US" altLang="zh-CN" sz="900" b="0" i="0">
                          <a:latin typeface="Heiti SC Light" panose="02000000000000000000" charset="-122"/>
                          <a:ea typeface="Heiti SC Light" panose="02000000000000000000" charset="-122"/>
                          <a:cs typeface="Heiti SC Light" panose="02000000000000000000" charset="-122"/>
                        </a:rPr>
                        <a:t>Low Latitude (5+1)</a:t>
                      </a:r>
                      <a:endParaRPr lang="en-US" altLang="zh-CN" sz="900" b="0" i="0">
                        <a:latin typeface="Heiti SC Light" panose="02000000000000000000" charset="-122"/>
                        <a:ea typeface="Heiti SC Light" panose="02000000000000000000" charset="-122"/>
                        <a:cs typeface="Heiti SC Light" panose="02000000000000000000" charset="-122"/>
                      </a:endParaRPr>
                    </a:p>
                  </a:txBody>
                  <a:tcPr marL="5158" marR="5158" marT="5158" marB="18123" anchor="ctr" anchorCtr="0">
                    <a:lnL>
                      <a:noFill/>
                    </a:lnL>
                    <a:lnR>
                      <a:noFill/>
                    </a:lnR>
                    <a:lnT w="12700">
                      <a:solidFill>
                        <a:schemeClr val="tx1"/>
                      </a:solidFill>
                      <a:prstDash val="solid"/>
                    </a:lnT>
                    <a:lnB>
                      <a:noFill/>
                    </a:lnB>
                    <a:lnTlToBr>
                      <a:noFill/>
                    </a:lnTlToBr>
                    <a:lnBlToTr>
                      <a:noFill/>
                    </a:lnBlToTr>
                    <a:noFill/>
                  </a:tcPr>
                </a:tc>
                <a:tc>
                  <a:txBody>
                    <a:bodyPr/>
                    <a:p>
                      <a:pPr algn="ctr" fontAlgn="ctr"/>
                      <a:r>
                        <a:rPr lang="en-US" altLang="zh-CN" sz="900" b="0" i="0">
                          <a:latin typeface="Heiti SC Light" panose="02000000000000000000" charset="-122"/>
                          <a:ea typeface="Heiti SC Light" panose="02000000000000000000" charset="-122"/>
                          <a:cs typeface="Heiti SC Light" panose="02000000000000000000" charset="-122"/>
                        </a:rPr>
                        <a:t>125Ah</a:t>
                      </a:r>
                      <a:endParaRPr lang="en-US" altLang="zh-CN" sz="900" b="0" i="0">
                        <a:latin typeface="Heiti SC Light" panose="02000000000000000000" charset="-122"/>
                        <a:ea typeface="Heiti SC Light" panose="02000000000000000000" charset="-122"/>
                        <a:cs typeface="Heiti SC Light" panose="02000000000000000000" charset="-122"/>
                      </a:endParaRPr>
                    </a:p>
                  </a:txBody>
                  <a:tcPr marL="5158" marR="5158" marT="5158" marB="18123" anchor="ctr" anchorCtr="0">
                    <a:lnL>
                      <a:noFill/>
                    </a:lnL>
                    <a:lnR>
                      <a:noFill/>
                    </a:lnR>
                    <a:lnT w="12700">
                      <a:solidFill>
                        <a:schemeClr val="tx1"/>
                      </a:solidFill>
                      <a:prstDash val="solid"/>
                    </a:lnT>
                    <a:lnB>
                      <a:noFill/>
                    </a:lnB>
                    <a:lnTlToBr>
                      <a:noFill/>
                    </a:lnTlToBr>
                    <a:lnBlToTr>
                      <a:noFill/>
                    </a:lnBlToTr>
                    <a:noFill/>
                  </a:tcPr>
                </a:tc>
                <a:tc rowSpan="2">
                  <a:txBody>
                    <a:bodyPr/>
                    <a:p>
                      <a:pPr algn="ctr" fontAlgn="ctr"/>
                      <a:r>
                        <a:rPr lang="en-US" altLang="zh-CN" sz="900" b="0" i="0">
                          <a:latin typeface="Heiti SC Light" panose="02000000000000000000" charset="-122"/>
                          <a:ea typeface="Heiti SC Light" panose="02000000000000000000" charset="-122"/>
                          <a:cs typeface="Heiti SC Light" panose="02000000000000000000" charset="-122"/>
                        </a:rPr>
                        <a:t>Φ123*t3.5</a:t>
                      </a:r>
                      <a:endParaRPr lang="en-US" altLang="zh-CN" sz="900" b="0" i="0">
                        <a:latin typeface="Heiti SC Light" panose="02000000000000000000" charset="-122"/>
                        <a:ea typeface="Heiti SC Light" panose="02000000000000000000" charset="-122"/>
                        <a:cs typeface="Heiti SC Light" panose="02000000000000000000" charset="-122"/>
                      </a:endParaRPr>
                    </a:p>
                  </a:txBody>
                  <a:tcPr marL="5158" marR="5158" marT="5158" marB="18123" anchor="ctr" anchorCtr="0">
                    <a:lnL>
                      <a:noFill/>
                    </a:lnL>
                    <a:lnR>
                      <a:noFill/>
                    </a:lnR>
                    <a:lnT w="12700">
                      <a:solidFill>
                        <a:schemeClr val="tx1"/>
                      </a:solidFill>
                      <a:prstDash val="solid"/>
                    </a:lnT>
                    <a:lnB>
                      <a:noFill/>
                    </a:lnB>
                    <a:lnTlToBr>
                      <a:noFill/>
                    </a:lnTlToBr>
                    <a:lnBlToTr>
                      <a:noFill/>
                    </a:lnBlToTr>
                    <a:noFill/>
                  </a:tcPr>
                </a:tc>
              </a:tr>
              <a:tr h="183515">
                <a:tc vMerge="1">
                  <a:tcPr>
                    <a:lnL>
                      <a:noFill/>
                    </a:lnL>
                    <a:lnR>
                      <a:noFill/>
                    </a:lnR>
                    <a:lnB w="12700">
                      <a:solidFill>
                        <a:schemeClr val="tx1"/>
                      </a:solidFill>
                      <a:prstDash val="solid"/>
                    </a:lnB>
                  </a:tcPr>
                </a:tc>
                <a:tc vMerge="1">
                  <a:tcPr>
                    <a:lnL>
                      <a:noFill/>
                    </a:lnL>
                    <a:lnR>
                      <a:noFill/>
                    </a:lnR>
                    <a:lnB w="12700">
                      <a:solidFill>
                        <a:schemeClr val="tx1"/>
                      </a:solidFill>
                      <a:prstDash val="solid"/>
                    </a:lnB>
                    <a:noFill/>
                  </a:tcPr>
                </a:tc>
                <a:tc vMerge="1">
                  <a:tcPr>
                    <a:lnL>
                      <a:noFill/>
                    </a:lnL>
                    <a:lnR>
                      <a:noFill/>
                    </a:lnR>
                    <a:lnT w="12700">
                      <a:solidFill>
                        <a:schemeClr val="tx1"/>
                      </a:solidFill>
                      <a:prstDash val="solid"/>
                    </a:lnT>
                    <a:lnB w="12700">
                      <a:solidFill>
                        <a:schemeClr val="tx1"/>
                      </a:solidFill>
                      <a:prstDash val="solid"/>
                    </a:lnB>
                  </a:tcPr>
                </a:tc>
                <a:tc vMerge="1">
                  <a:tcPr>
                    <a:lnL>
                      <a:noFill/>
                    </a:lnL>
                    <a:lnR>
                      <a:noFill/>
                    </a:lnR>
                    <a:lnT w="12700">
                      <a:solidFill>
                        <a:schemeClr val="tx1"/>
                      </a:solidFill>
                      <a:prstDash val="solid"/>
                    </a:lnT>
                    <a:lnB w="12700">
                      <a:solidFill>
                        <a:schemeClr val="tx1"/>
                      </a:solidFill>
                      <a:prstDash val="solid"/>
                    </a:lnB>
                    <a:noFill/>
                  </a:tcPr>
                </a:tc>
                <a:tc vMerge="1">
                  <a:tcPr>
                    <a:lnL>
                      <a:noFill/>
                    </a:lnL>
                    <a:lnR>
                      <a:noFill/>
                    </a:lnR>
                    <a:lnT w="12700">
                      <a:solidFill>
                        <a:schemeClr val="tx1"/>
                      </a:solidFill>
                      <a:prstDash val="solid"/>
                    </a:lnT>
                    <a:lnB w="12700">
                      <a:solidFill>
                        <a:schemeClr val="tx1"/>
                      </a:solidFill>
                      <a:prstDash val="solid"/>
                    </a:lnB>
                  </a:tcPr>
                </a:tc>
                <a:tc vMerge="1">
                  <a:tcPr>
                    <a:lnL>
                      <a:noFill/>
                    </a:lnL>
                    <a:lnR>
                      <a:noFill/>
                    </a:lnR>
                    <a:lnB w="12700">
                      <a:solidFill>
                        <a:schemeClr val="tx1"/>
                      </a:solidFill>
                      <a:prstDash val="solid"/>
                    </a:lnB>
                  </a:tcPr>
                </a:tc>
                <a:tc vMerge="1">
                  <a:tcPr>
                    <a:lnL>
                      <a:noFill/>
                    </a:lnL>
                    <a:lnR>
                      <a:noFill/>
                    </a:lnR>
                    <a:lnB w="12700">
                      <a:solidFill>
                        <a:schemeClr val="tx1"/>
                      </a:solidFill>
                      <a:prstDash val="solid"/>
                    </a:lnB>
                  </a:tcPr>
                </a:tc>
                <a:tc vMerge="1">
                  <a:tcPr>
                    <a:lnL>
                      <a:noFill/>
                    </a:lnL>
                    <a:lnR>
                      <a:noFill/>
                    </a:lnR>
                    <a:lnB w="12700">
                      <a:solidFill>
                        <a:schemeClr val="tx1"/>
                      </a:solidFill>
                      <a:prstDash val="solid"/>
                    </a:lnB>
                  </a:tcPr>
                </a:tc>
                <a:tc vMerge="1">
                  <a:tcPr>
                    <a:lnL>
                      <a:noFill/>
                    </a:lnL>
                    <a:lnR>
                      <a:noFill/>
                    </a:lnR>
                    <a:lnB w="12700">
                      <a:solidFill>
                        <a:schemeClr val="tx1"/>
                      </a:solidFill>
                      <a:prstDash val="solid"/>
                    </a:lnB>
                  </a:tcPr>
                </a:tc>
                <a:tc>
                  <a:txBody>
                    <a:bodyPr/>
                    <a:p>
                      <a:pPr algn="l" fontAlgn="ctr"/>
                      <a:r>
                        <a:rPr lang="en-US" altLang="zh-CN" sz="900" b="0" i="0">
                          <a:latin typeface="Heiti SC Light" panose="02000000000000000000" charset="-122"/>
                          <a:ea typeface="Heiti SC Light" panose="02000000000000000000" charset="-122"/>
                          <a:cs typeface="Heiti SC Light" panose="02000000000000000000" charset="-122"/>
                        </a:rPr>
                        <a:t>High Latitude (3+1)</a:t>
                      </a:r>
                      <a:endParaRPr lang="en-US" altLang="zh-CN" sz="900" b="0" i="0">
                        <a:latin typeface="Heiti SC Light" panose="02000000000000000000" charset="-122"/>
                        <a:ea typeface="Heiti SC Light" panose="02000000000000000000" charset="-122"/>
                        <a:cs typeface="Heiti SC Light" panose="02000000000000000000" charset="-122"/>
                      </a:endParaRPr>
                    </a:p>
                  </a:txBody>
                  <a:tcPr marL="5158" marR="5158" marT="5158" marB="18123" anchor="ctr" anchorCtr="0">
                    <a:lnL>
                      <a:noFill/>
                    </a:lnL>
                    <a:lnR>
                      <a:noFill/>
                    </a:lnR>
                    <a:lnT>
                      <a:noFill/>
                    </a:lnT>
                    <a:lnB w="12700">
                      <a:solidFill>
                        <a:schemeClr val="tx1"/>
                      </a:solidFill>
                      <a:prstDash val="solid"/>
                    </a:lnB>
                    <a:lnTlToBr>
                      <a:noFill/>
                    </a:lnTlToBr>
                    <a:lnBlToTr>
                      <a:noFill/>
                    </a:lnBlToTr>
                    <a:noFill/>
                  </a:tcPr>
                </a:tc>
                <a:tc>
                  <a:txBody>
                    <a:bodyPr/>
                    <a:p>
                      <a:pPr algn="ctr" fontAlgn="ctr"/>
                      <a:r>
                        <a:rPr lang="en-US" altLang="zh-CN" sz="900" b="0" i="0">
                          <a:latin typeface="Heiti SC Light" panose="02000000000000000000" charset="-122"/>
                          <a:ea typeface="Heiti SC Light" panose="02000000000000000000" charset="-122"/>
                          <a:cs typeface="Heiti SC Light" panose="02000000000000000000" charset="-122"/>
                        </a:rPr>
                        <a:t>125Ah</a:t>
                      </a:r>
                      <a:endParaRPr lang="en-US" altLang="zh-CN" sz="900" b="0" i="0">
                        <a:latin typeface="Heiti SC Light" panose="02000000000000000000" charset="-122"/>
                        <a:ea typeface="Heiti SC Light" panose="02000000000000000000" charset="-122"/>
                        <a:cs typeface="Heiti SC Light" panose="02000000000000000000" charset="-122"/>
                      </a:endParaRPr>
                    </a:p>
                  </a:txBody>
                  <a:tcPr marL="5158" marR="5158" marT="5158" marB="18123" anchor="ctr" anchorCtr="0">
                    <a:lnL>
                      <a:noFill/>
                    </a:lnL>
                    <a:lnR>
                      <a:noFill/>
                    </a:lnR>
                    <a:lnT>
                      <a:noFill/>
                    </a:lnT>
                    <a:lnB w="12700">
                      <a:solidFill>
                        <a:schemeClr val="tx1"/>
                      </a:solidFill>
                      <a:prstDash val="solid"/>
                    </a:lnB>
                    <a:lnTlToBr>
                      <a:noFill/>
                    </a:lnTlToBr>
                    <a:lnBlToTr>
                      <a:noFill/>
                    </a:lnBlToTr>
                    <a:noFill/>
                  </a:tcPr>
                </a:tc>
                <a:tc vMerge="1">
                  <a:tcPr>
                    <a:lnL>
                      <a:noFill/>
                    </a:lnL>
                    <a:lnR>
                      <a:noFill/>
                    </a:lnR>
                    <a:lnB>
                      <a:noFill/>
                    </a:lnB>
                  </a:tcPr>
                </a:tc>
              </a:tr>
              <a:tr h="236855">
                <a:tc vMerge="1">
                  <a:tcPr>
                    <a:lnL>
                      <a:noFill/>
                    </a:lnL>
                    <a:lnR>
                      <a:noFill/>
                    </a:lnR>
                    <a:lnB w="12700">
                      <a:solidFill>
                        <a:schemeClr val="tx1"/>
                      </a:solidFill>
                      <a:prstDash val="solid"/>
                    </a:lnB>
                  </a:tcPr>
                </a:tc>
                <a:tc vMerge="1">
                  <a:tcPr>
                    <a:lnL>
                      <a:noFill/>
                    </a:lnL>
                    <a:lnR>
                      <a:noFill/>
                    </a:lnR>
                    <a:lnB w="12700">
                      <a:solidFill>
                        <a:schemeClr val="tx1"/>
                      </a:solidFill>
                      <a:prstDash val="solid"/>
                    </a:lnB>
                    <a:noFill/>
                  </a:tcPr>
                </a:tc>
                <a:tc vMerge="1">
                  <a:tcPr>
                    <a:lnL>
                      <a:noFill/>
                    </a:lnL>
                    <a:lnR>
                      <a:noFill/>
                    </a:lnR>
                    <a:lnT w="12700">
                      <a:solidFill>
                        <a:schemeClr val="tx1"/>
                      </a:solidFill>
                      <a:prstDash val="solid"/>
                    </a:lnT>
                    <a:lnB w="12700">
                      <a:solidFill>
                        <a:schemeClr val="tx1"/>
                      </a:solidFill>
                      <a:prstDash val="solid"/>
                    </a:lnB>
                  </a:tcPr>
                </a:tc>
                <a:tc vMerge="1">
                  <a:tcPr>
                    <a:lnL>
                      <a:noFill/>
                    </a:lnL>
                    <a:lnR>
                      <a:noFill/>
                    </a:lnR>
                    <a:lnT w="12700">
                      <a:solidFill>
                        <a:schemeClr val="tx1"/>
                      </a:solidFill>
                      <a:prstDash val="solid"/>
                    </a:lnT>
                    <a:lnB w="12700">
                      <a:solidFill>
                        <a:schemeClr val="tx1"/>
                      </a:solidFill>
                      <a:prstDash val="solid"/>
                    </a:lnB>
                    <a:noFill/>
                  </a:tcPr>
                </a:tc>
                <a:tc vMerge="1">
                  <a:tcPr>
                    <a:lnL>
                      <a:noFill/>
                    </a:lnL>
                    <a:lnR>
                      <a:noFill/>
                    </a:lnR>
                    <a:lnT w="12700">
                      <a:solidFill>
                        <a:schemeClr val="tx1"/>
                      </a:solidFill>
                      <a:prstDash val="solid"/>
                    </a:lnT>
                    <a:lnB w="12700">
                      <a:solidFill>
                        <a:schemeClr val="tx1"/>
                      </a:solidFill>
                      <a:prstDash val="solid"/>
                    </a:lnB>
                  </a:tcPr>
                </a:tc>
                <a:tc>
                  <a:txBody>
                    <a:bodyPr/>
                    <a:p>
                      <a:pPr algn="ctr" fontAlgn="ctr"/>
                      <a:r>
                        <a:rPr lang="en-US" altLang="zh-CN" sz="900">
                          <a:latin typeface="Heiti SC Light" panose="02000000000000000000" charset="-122"/>
                          <a:ea typeface="Heiti SC Light" panose="02000000000000000000" charset="-122"/>
                          <a:cs typeface="Heiti SC Light" panose="02000000000000000000" charset="-122"/>
                          <a:sym typeface="+mn-ea"/>
                        </a:rPr>
                        <a:t>OLP-ATON-C</a:t>
                      </a:r>
                      <a:endParaRPr lang="en-US" altLang="zh-CN" sz="900" b="0" i="0">
                        <a:latin typeface="Heiti SC Light" panose="02000000000000000000" charset="-122"/>
                        <a:ea typeface="Heiti SC Light" panose="02000000000000000000" charset="-122"/>
                        <a:cs typeface="Heiti SC Light" panose="02000000000000000000" charset="-122"/>
                        <a:sym typeface="+mn-ea"/>
                      </a:endParaRPr>
                    </a:p>
                  </a:txBody>
                  <a:tcPr marL="5158" marR="5158" marT="5158" marB="18123" anchor="ctr" anchorCtr="0">
                    <a:lnL>
                      <a:noFill/>
                    </a:lnL>
                    <a:lnR>
                      <a:noFill/>
                    </a:lnR>
                    <a:lnT w="12700">
                      <a:solidFill>
                        <a:schemeClr val="tx1"/>
                      </a:solidFill>
                      <a:prstDash val="solid"/>
                    </a:lnT>
                    <a:lnB w="12700">
                      <a:solidFill>
                        <a:schemeClr val="tx1"/>
                      </a:solidFill>
                      <a:prstDash val="solid"/>
                    </a:lnB>
                    <a:lnTlToBr>
                      <a:noFill/>
                    </a:lnTlToBr>
                    <a:lnBlToTr>
                      <a:noFill/>
                    </a:lnBlToTr>
                    <a:noFill/>
                  </a:tcPr>
                </a:tc>
                <a:tc>
                  <a:txBody>
                    <a:bodyPr/>
                    <a:p>
                      <a:pPr algn="ctr" fontAlgn="ctr"/>
                      <a:r>
                        <a:rPr lang="en-US" altLang="zh-CN" sz="900" b="0" i="0">
                          <a:latin typeface="Heiti SC Light" panose="02000000000000000000" charset="-122"/>
                          <a:ea typeface="Heiti SC Light" panose="02000000000000000000" charset="-122"/>
                          <a:cs typeface="Heiti SC Light" panose="02000000000000000000" charset="-122"/>
                        </a:rPr>
                        <a:t>2680*990</a:t>
                      </a:r>
                      <a:endParaRPr lang="en-US" altLang="zh-CN" sz="900" b="0" i="0">
                        <a:latin typeface="Heiti SC Light" panose="02000000000000000000" charset="-122"/>
                        <a:ea typeface="Heiti SC Light" panose="02000000000000000000" charset="-122"/>
                        <a:cs typeface="Heiti SC Light" panose="02000000000000000000" charset="-122"/>
                      </a:endParaRPr>
                    </a:p>
                  </a:txBody>
                  <a:tcPr marL="5158" marR="5158" marT="5158" marB="18123" anchor="ctr" anchorCtr="0">
                    <a:lnL>
                      <a:noFill/>
                    </a:lnL>
                    <a:lnR>
                      <a:noFill/>
                    </a:lnR>
                    <a:lnT w="12700">
                      <a:solidFill>
                        <a:schemeClr val="tx1"/>
                      </a:solidFill>
                      <a:prstDash val="solid"/>
                    </a:lnT>
                    <a:lnB w="12700">
                      <a:solidFill>
                        <a:schemeClr val="tx1"/>
                      </a:solidFill>
                      <a:prstDash val="solid"/>
                    </a:lnB>
                    <a:lnTlToBr>
                      <a:noFill/>
                    </a:lnTlToBr>
                    <a:lnBlToTr>
                      <a:noFill/>
                    </a:lnBlToTr>
                    <a:noFill/>
                  </a:tcPr>
                </a:tc>
                <a:tc>
                  <a:txBody>
                    <a:bodyPr/>
                    <a:p>
                      <a:pPr algn="ctr" fontAlgn="ctr"/>
                      <a:r>
                        <a:rPr lang="en-US" altLang="zh-CN" sz="900" b="0" i="0">
                          <a:latin typeface="Heiti SC Light" panose="02000000000000000000" charset="-122"/>
                          <a:ea typeface="Heiti SC Light" panose="02000000000000000000" charset="-122"/>
                          <a:cs typeface="Heiti SC Light" panose="02000000000000000000" charset="-122"/>
                        </a:rPr>
                        <a:t>120W</a:t>
                      </a:r>
                      <a:endParaRPr lang="en-US" altLang="zh-CN" sz="900" b="0" i="0">
                        <a:latin typeface="Heiti SC Light" panose="02000000000000000000" charset="-122"/>
                        <a:ea typeface="Heiti SC Light" panose="02000000000000000000" charset="-122"/>
                        <a:cs typeface="Heiti SC Light" panose="02000000000000000000" charset="-122"/>
                        <a:sym typeface="+mn-ea"/>
                      </a:endParaRPr>
                    </a:p>
                  </a:txBody>
                  <a:tcPr marL="5158" marR="5158" marT="5158" marB="18123" anchor="ctr" anchorCtr="0">
                    <a:lnL>
                      <a:noFill/>
                    </a:lnL>
                    <a:lnR>
                      <a:noFill/>
                    </a:lnR>
                    <a:lnT w="12700">
                      <a:solidFill>
                        <a:schemeClr val="tx1"/>
                      </a:solidFill>
                      <a:prstDash val="solid"/>
                    </a:lnT>
                    <a:lnB w="12700">
                      <a:solidFill>
                        <a:schemeClr val="tx1"/>
                      </a:solidFill>
                      <a:prstDash val="solid"/>
                    </a:lnB>
                    <a:lnTlToBr>
                      <a:noFill/>
                    </a:lnTlToBr>
                    <a:lnBlToTr>
                      <a:noFill/>
                    </a:lnBlToTr>
                    <a:noFill/>
                  </a:tcPr>
                </a:tc>
                <a:tc>
                  <a:txBody>
                    <a:bodyPr/>
                    <a:p>
                      <a:pPr algn="ctr" fontAlgn="ctr"/>
                      <a:r>
                        <a:rPr lang="en-US" altLang="zh-CN" sz="900" b="0" i="0">
                          <a:latin typeface="Heiti SC Light" panose="02000000000000000000" charset="-122"/>
                          <a:ea typeface="Heiti SC Light" panose="02000000000000000000" charset="-122"/>
                          <a:cs typeface="Heiti SC Light" panose="02000000000000000000" charset="-122"/>
                        </a:rPr>
                        <a:t>430W</a:t>
                      </a:r>
                      <a:endParaRPr lang="en-US" altLang="zh-CN" sz="900" b="0" i="0">
                        <a:latin typeface="Heiti SC Light" panose="02000000000000000000" charset="-122"/>
                        <a:ea typeface="Heiti SC Light" panose="02000000000000000000" charset="-122"/>
                        <a:cs typeface="Heiti SC Light" panose="02000000000000000000" charset="-122"/>
                        <a:sym typeface="+mn-ea"/>
                      </a:endParaRPr>
                    </a:p>
                  </a:txBody>
                  <a:tcPr marL="5158" marR="5158" marT="5158" marB="18123" anchor="ctr" anchorCtr="0">
                    <a:lnL>
                      <a:noFill/>
                    </a:lnL>
                    <a:lnR>
                      <a:noFill/>
                    </a:lnR>
                    <a:lnT w="12700">
                      <a:solidFill>
                        <a:schemeClr val="tx1"/>
                      </a:solidFill>
                      <a:prstDash val="solid"/>
                    </a:lnT>
                    <a:lnB w="12700">
                      <a:solidFill>
                        <a:schemeClr val="tx1"/>
                      </a:solidFill>
                      <a:prstDash val="solid"/>
                    </a:lnB>
                    <a:lnTlToBr>
                      <a:noFill/>
                    </a:lnTlToBr>
                    <a:lnBlToTr>
                      <a:noFill/>
                    </a:lnBlToTr>
                    <a:noFill/>
                  </a:tcPr>
                </a:tc>
                <a:tc>
                  <a:txBody>
                    <a:bodyPr/>
                    <a:p>
                      <a:pPr algn="l" fontAlgn="ctr"/>
                      <a:r>
                        <a:rPr lang="en-US" altLang="zh-CN" sz="900" b="0" i="0">
                          <a:latin typeface="Heiti SC Light" panose="02000000000000000000" charset="-122"/>
                          <a:ea typeface="Heiti SC Light" panose="02000000000000000000" charset="-122"/>
                          <a:cs typeface="Heiti SC Light" panose="02000000000000000000" charset="-122"/>
                        </a:rPr>
                        <a:t>Low Latitude (3+1)</a:t>
                      </a:r>
                      <a:endParaRPr lang="en-US" altLang="zh-CN" sz="900" b="0" i="0">
                        <a:latin typeface="Heiti SC Light" panose="02000000000000000000" charset="-122"/>
                        <a:ea typeface="Heiti SC Light" panose="02000000000000000000" charset="-122"/>
                        <a:cs typeface="Heiti SC Light" panose="02000000000000000000" charset="-122"/>
                      </a:endParaRPr>
                    </a:p>
                  </a:txBody>
                  <a:tcPr marL="5158" marR="5158" marT="5158" marB="18123" anchor="ctr" anchorCtr="0">
                    <a:lnL>
                      <a:noFill/>
                    </a:lnL>
                    <a:lnR>
                      <a:noFill/>
                    </a:lnR>
                    <a:lnT w="12700">
                      <a:solidFill>
                        <a:schemeClr val="tx1"/>
                      </a:solidFill>
                      <a:prstDash val="solid"/>
                    </a:lnT>
                    <a:lnB w="12700">
                      <a:solidFill>
                        <a:schemeClr val="tx1"/>
                      </a:solidFill>
                      <a:prstDash val="solid"/>
                    </a:lnB>
                    <a:lnTlToBr>
                      <a:noFill/>
                    </a:lnTlToBr>
                    <a:lnBlToTr>
                      <a:noFill/>
                    </a:lnBlToTr>
                    <a:noFill/>
                  </a:tcPr>
                </a:tc>
                <a:tc>
                  <a:txBody>
                    <a:bodyPr/>
                    <a:p>
                      <a:pPr algn="ctr" fontAlgn="ctr"/>
                      <a:r>
                        <a:rPr lang="en-US" altLang="zh-CN" sz="900" b="0" i="0">
                          <a:latin typeface="Heiti SC Light" panose="02000000000000000000" charset="-122"/>
                          <a:ea typeface="Heiti SC Light" panose="02000000000000000000" charset="-122"/>
                          <a:cs typeface="Heiti SC Light" panose="02000000000000000000" charset="-122"/>
                        </a:rPr>
                        <a:t>100Ah</a:t>
                      </a:r>
                      <a:endParaRPr lang="en-US" altLang="zh-CN" sz="900" b="0" i="0">
                        <a:latin typeface="Heiti SC Light" panose="02000000000000000000" charset="-122"/>
                        <a:ea typeface="Heiti SC Light" panose="02000000000000000000" charset="-122"/>
                        <a:cs typeface="Heiti SC Light" panose="02000000000000000000" charset="-122"/>
                      </a:endParaRPr>
                    </a:p>
                  </a:txBody>
                  <a:tcPr marL="5158" marR="5158" marT="5158" marB="18123" anchor="ctr" anchorCtr="0">
                    <a:lnL>
                      <a:noFill/>
                    </a:lnL>
                    <a:lnR>
                      <a:noFill/>
                    </a:lnR>
                    <a:lnT w="12700">
                      <a:solidFill>
                        <a:schemeClr val="tx1"/>
                      </a:solidFill>
                      <a:prstDash val="solid"/>
                    </a:lnT>
                    <a:lnB w="12700">
                      <a:solidFill>
                        <a:schemeClr val="tx1"/>
                      </a:solidFill>
                      <a:prstDash val="solid"/>
                    </a:lnB>
                    <a:lnTlToBr>
                      <a:noFill/>
                    </a:lnTlToBr>
                    <a:lnBlToTr>
                      <a:noFill/>
                    </a:lnBlToTr>
                    <a:noFill/>
                  </a:tcPr>
                </a:tc>
                <a:tc>
                  <a:txBody>
                    <a:bodyPr/>
                    <a:p>
                      <a:pPr algn="ctr" fontAlgn="ctr"/>
                      <a:r>
                        <a:rPr lang="en-US" altLang="zh-CN" sz="900" b="0" i="0">
                          <a:latin typeface="Heiti SC Light" panose="02000000000000000000" charset="-122"/>
                          <a:ea typeface="Heiti SC Light" panose="02000000000000000000" charset="-122"/>
                          <a:cs typeface="Heiti SC Light" panose="02000000000000000000" charset="-122"/>
                        </a:rPr>
                        <a:t>Φ115*t3.5</a:t>
                      </a:r>
                      <a:endParaRPr lang="en-US" altLang="zh-CN" sz="900" b="0" i="0">
                        <a:latin typeface="Heiti SC Light" panose="02000000000000000000" charset="-122"/>
                        <a:ea typeface="Heiti SC Light" panose="02000000000000000000" charset="-122"/>
                        <a:cs typeface="Heiti SC Light" panose="02000000000000000000" charset="-122"/>
                      </a:endParaRPr>
                    </a:p>
                  </a:txBody>
                  <a:tcPr marL="5158" marR="5158" marT="5158" marB="18123" anchor="ctr" anchorCtr="0">
                    <a:lnL>
                      <a:noFill/>
                    </a:lnL>
                    <a:lnR>
                      <a:noFill/>
                    </a:lnR>
                    <a:lnT>
                      <a:noFill/>
                    </a:lnT>
                    <a:lnB w="12700">
                      <a:solidFill>
                        <a:schemeClr val="tx1"/>
                      </a:solidFill>
                      <a:prstDash val="solid"/>
                    </a:lnB>
                    <a:lnTlToBr>
                      <a:noFill/>
                    </a:lnTlToBr>
                    <a:lnBlToTr>
                      <a:noFill/>
                    </a:lnBlToTr>
                    <a:noFill/>
                  </a:tcPr>
                </a:tc>
              </a:tr>
              <a:tr h="193675">
                <a:tc>
                  <a:txBody>
                    <a:bodyPr/>
                    <a:p>
                      <a:pPr algn="ctr" fontAlgn="ctr">
                        <a:buNone/>
                      </a:pPr>
                      <a:endParaRPr lang="zh-CN" altLang="en-US" sz="1120" b="0" i="0">
                        <a:solidFill>
                          <a:srgbClr val="000000"/>
                        </a:solidFill>
                        <a:latin typeface="微软雅黑" panose="020B0503020204020204" charset="-122"/>
                        <a:ea typeface="微软雅黑" panose="020B0503020204020204" charset="-122"/>
                      </a:endParaRPr>
                    </a:p>
                  </a:txBody>
                  <a:tcPr marL="5158" marR="5158" marT="5158" marB="18123" anchor="ctr" anchorCtr="0">
                    <a:lnL>
                      <a:noFill/>
                    </a:lnL>
                    <a:lnR>
                      <a:noFill/>
                    </a:lnR>
                    <a:lnT w="12700">
                      <a:solidFill>
                        <a:schemeClr val="tx1"/>
                      </a:solidFill>
                      <a:prstDash val="solid"/>
                    </a:lnT>
                    <a:lnB w="12700">
                      <a:solidFill>
                        <a:schemeClr val="tx1"/>
                      </a:solidFill>
                      <a:prstDash val="solid"/>
                    </a:lnB>
                    <a:lnTlToBr>
                      <a:noFill/>
                    </a:lnTlToBr>
                    <a:lnBlToTr>
                      <a:noFill/>
                    </a:lnBlToTr>
                    <a:noFill/>
                  </a:tcPr>
                </a:tc>
                <a:tc>
                  <a:txBody>
                    <a:bodyPr/>
                    <a:p>
                      <a:pPr algn="ctr" fontAlgn="ctr">
                        <a:buNone/>
                      </a:pPr>
                      <a:endParaRPr lang="zh-CN" altLang="en-US" sz="1120" b="0" i="0">
                        <a:solidFill>
                          <a:srgbClr val="000000"/>
                        </a:solidFill>
                        <a:latin typeface="微软雅黑" panose="020B0503020204020204" charset="-122"/>
                        <a:ea typeface="微软雅黑" panose="020B0503020204020204" charset="-122"/>
                      </a:endParaRPr>
                    </a:p>
                  </a:txBody>
                  <a:tcPr marL="5158" marR="5158" marT="5158" marB="18123" anchor="ctr" anchorCtr="0">
                    <a:lnL>
                      <a:noFill/>
                    </a:lnL>
                    <a:lnR>
                      <a:noFill/>
                    </a:lnR>
                    <a:lnT w="12700">
                      <a:solidFill>
                        <a:schemeClr val="tx1"/>
                      </a:solidFill>
                      <a:prstDash val="solid"/>
                    </a:lnT>
                    <a:lnB w="12700">
                      <a:solidFill>
                        <a:schemeClr val="tx1"/>
                      </a:solidFill>
                      <a:prstDash val="solid"/>
                    </a:lnB>
                    <a:lnTlToBr>
                      <a:noFill/>
                    </a:lnTlToBr>
                    <a:lnBlToTr>
                      <a:noFill/>
                    </a:lnBlToTr>
                    <a:noFill/>
                  </a:tcPr>
                </a:tc>
                <a:tc gridSpan="10">
                  <a:txBody>
                    <a:bodyPr/>
                    <a:p>
                      <a:pPr algn="ctr" fontAlgn="ctr"/>
                      <a:endParaRPr lang="en-US" altLang="zh-CN" sz="900" b="0" i="0">
                        <a:latin typeface="Heiti SC Light" panose="02000000000000000000" charset="-122"/>
                        <a:ea typeface="Heiti SC Light" panose="02000000000000000000" charset="-122"/>
                        <a:cs typeface="Heiti SC Light" panose="02000000000000000000" charset="-122"/>
                      </a:endParaRPr>
                    </a:p>
                  </a:txBody>
                  <a:tcPr marL="5158" marR="5158" marT="5158" marB="18123" anchor="ctr" anchorCtr="0">
                    <a:lnL>
                      <a:noFill/>
                    </a:lnL>
                    <a:lnR>
                      <a:noFill/>
                    </a:lnR>
                    <a:lnT w="12700">
                      <a:solidFill>
                        <a:schemeClr val="tx1"/>
                      </a:solidFill>
                      <a:prstDash val="solid"/>
                    </a:lnT>
                    <a:lnB w="12700">
                      <a:solidFill>
                        <a:schemeClr val="tx1"/>
                      </a:solidFill>
                      <a:prstDash val="solid"/>
                    </a:lnB>
                    <a:lnTlToBr>
                      <a:noFill/>
                    </a:lnTlToBr>
                    <a:lnBlToTr>
                      <a:noFill/>
                    </a:lnBlToTr>
                    <a:noFill/>
                  </a:tcPr>
                </a:tc>
                <a:tc hMerge="1">
                  <a:tcPr marL="6455" marR="6455" marT="6455" marB="22675" anchor="ctr" anchorCtr="0">
                    <a:lnL>
                      <a:noFill/>
                    </a:lnL>
                    <a:lnR>
                      <a:noFill/>
                    </a:lnR>
                    <a:lnT w="12700">
                      <a:solidFill>
                        <a:schemeClr val="tx1"/>
                      </a:solidFill>
                      <a:prstDash val="solid"/>
                    </a:lnT>
                    <a:lnB w="12700">
                      <a:solidFill>
                        <a:schemeClr val="tx1"/>
                      </a:solidFill>
                      <a:prstDash val="solid"/>
                    </a:lnB>
                    <a:lnTlToBr>
                      <a:noFill/>
                    </a:lnTlToBr>
                    <a:lnBlToTr>
                      <a:noFill/>
                    </a:lnBlToTr>
                    <a:noFill/>
                  </a:tcPr>
                </a:tc>
                <a:tc hMerge="1">
                  <a:tcPr marL="13017" marR="13017" marT="13017" anchor="ctr" anchorCtr="0">
                    <a:lnL>
                      <a:noFill/>
                    </a:lnL>
                    <a:lnR>
                      <a:noFill/>
                    </a:lnR>
                    <a:lnT w="12700">
                      <a:solidFill>
                        <a:schemeClr val="tx1"/>
                      </a:solidFill>
                      <a:prstDash val="solid"/>
                    </a:lnT>
                    <a:lnB w="12700">
                      <a:solidFill>
                        <a:schemeClr val="tx1"/>
                      </a:solidFill>
                      <a:prstDash val="solid"/>
                    </a:lnB>
                    <a:noFill/>
                  </a:tcPr>
                </a:tc>
                <a:tc hMerge="1">
                  <a:tcPr>
                    <a:lnT w="12700">
                      <a:solidFill>
                        <a:schemeClr val="tx1"/>
                      </a:solidFill>
                      <a:prstDash val="solid"/>
                    </a:lnT>
                    <a:lnB w="12700">
                      <a:solidFill>
                        <a:schemeClr val="tx1"/>
                      </a:solidFill>
                      <a:prstDash val="solid"/>
                    </a:lnB>
                  </a:tcPr>
                </a:tc>
                <a:tc hMerge="1">
                  <a:tcPr>
                    <a:lnT w="12700">
                      <a:solidFill>
                        <a:schemeClr val="tx1"/>
                      </a:solidFill>
                      <a:prstDash val="solid"/>
                    </a:lnT>
                    <a:lnB w="12700">
                      <a:solidFill>
                        <a:schemeClr val="tx1"/>
                      </a:solidFill>
                      <a:prstDash val="solid"/>
                    </a:lnB>
                  </a:tcPr>
                </a:tc>
                <a:tc hMerge="1">
                  <a:tcPr>
                    <a:lnT w="12700">
                      <a:solidFill>
                        <a:schemeClr val="tx1"/>
                      </a:solidFill>
                      <a:prstDash val="solid"/>
                    </a:lnT>
                    <a:lnB w="12700">
                      <a:solidFill>
                        <a:schemeClr val="tx1"/>
                      </a:solidFill>
                      <a:prstDash val="solid"/>
                    </a:lnB>
                  </a:tcPr>
                </a:tc>
                <a:tc hMerge="1">
                  <a:tcPr>
                    <a:lnT w="12700">
                      <a:solidFill>
                        <a:schemeClr val="tx1"/>
                      </a:solidFill>
                      <a:prstDash val="solid"/>
                    </a:lnT>
                    <a:lnB w="12700">
                      <a:solidFill>
                        <a:schemeClr val="tx1"/>
                      </a:solidFill>
                      <a:prstDash val="solid"/>
                    </a:lnB>
                  </a:tcPr>
                </a:tc>
                <a:tc hMerge="1">
                  <a:tcPr>
                    <a:lnT w="12700">
                      <a:solidFill>
                        <a:schemeClr val="tx1"/>
                      </a:solidFill>
                      <a:prstDash val="solid"/>
                    </a:lnT>
                    <a:lnB w="12700">
                      <a:solidFill>
                        <a:schemeClr val="tx1"/>
                      </a:solidFill>
                      <a:prstDash val="solid"/>
                    </a:lnB>
                  </a:tcPr>
                </a:tc>
                <a:tc hMerge="1">
                  <a:tcPr>
                    <a:lnT w="12700">
                      <a:solidFill>
                        <a:schemeClr val="tx1"/>
                      </a:solidFill>
                      <a:prstDash val="solid"/>
                    </a:lnT>
                    <a:lnB w="12700">
                      <a:solidFill>
                        <a:schemeClr val="tx1"/>
                      </a:solidFill>
                      <a:prstDash val="solid"/>
                    </a:lnB>
                  </a:tcPr>
                </a:tc>
                <a:tc hMerge="1">
                  <a:tcPr>
                    <a:lnR>
                      <a:noFill/>
                    </a:lnR>
                    <a:lnT w="12700">
                      <a:solidFill>
                        <a:schemeClr val="tx1"/>
                      </a:solidFill>
                      <a:prstDash val="solid"/>
                    </a:lnT>
                    <a:lnB w="12700">
                      <a:solidFill>
                        <a:schemeClr val="tx1"/>
                      </a:solidFill>
                      <a:prstDash val="solid"/>
                    </a:lnB>
                  </a:tcPr>
                </a:tc>
              </a:tr>
              <a:tr h="511175">
                <a:tc rowSpan="5">
                  <a:txBody>
                    <a:bodyPr/>
                    <a:p>
                      <a:pPr algn="ctr" fontAlgn="ctr">
                        <a:buNone/>
                      </a:pPr>
                      <a:endParaRPr lang="en-US" altLang="zh-CN" sz="1120" b="0" i="0">
                        <a:solidFill>
                          <a:srgbClr val="000000"/>
                        </a:solidFill>
                        <a:latin typeface="微软雅黑" panose="020B0503020204020204" charset="-122"/>
                        <a:ea typeface="微软雅黑" panose="020B0503020204020204" charset="-122"/>
                      </a:endParaRPr>
                    </a:p>
                  </a:txBody>
                  <a:tcPr marL="5158" marR="5158" marT="5158" marB="18123" anchor="ctr" anchorCtr="0">
                    <a:lnL>
                      <a:noFill/>
                    </a:lnL>
                    <a:lnR>
                      <a:noFill/>
                    </a:lnR>
                    <a:lnT w="12700">
                      <a:solidFill>
                        <a:schemeClr val="tx1"/>
                      </a:solidFill>
                      <a:prstDash val="solid"/>
                    </a:lnT>
                    <a:lnB w="12700">
                      <a:solidFill>
                        <a:schemeClr val="tx1"/>
                      </a:solidFill>
                      <a:prstDash val="solid"/>
                    </a:lnB>
                    <a:lnTlToBr>
                      <a:noFill/>
                    </a:lnTlToBr>
                    <a:lnBlToTr>
                      <a:noFill/>
                    </a:lnBlToTr>
                    <a:noFill/>
                  </a:tcPr>
                </a:tc>
                <a:tc rowSpan="5">
                  <a:txBody>
                    <a:bodyPr/>
                    <a:p>
                      <a:pPr algn="ctr" fontAlgn="ctr">
                        <a:buNone/>
                      </a:pPr>
                      <a:r>
                        <a:rPr lang="en-US" altLang="zh-CN" sz="1400" b="0" i="0">
                          <a:solidFill>
                            <a:srgbClr val="000000"/>
                          </a:solidFill>
                          <a:latin typeface="微软雅黑" panose="020B0503020204020204" charset="-122"/>
                          <a:ea typeface="微软雅黑" panose="020B0503020204020204" charset="-122"/>
                        </a:rPr>
                        <a:t>10M</a:t>
                      </a:r>
                      <a:endParaRPr lang="en-US" altLang="zh-CN" sz="1400" b="0" i="0">
                        <a:solidFill>
                          <a:srgbClr val="000000"/>
                        </a:solidFill>
                        <a:latin typeface="微软雅黑" panose="020B0503020204020204" charset="-122"/>
                        <a:ea typeface="微软雅黑" panose="020B0503020204020204" charset="-122"/>
                      </a:endParaRPr>
                    </a:p>
                  </a:txBody>
                  <a:tcPr marL="5158" marR="5158" marT="5158" marB="18123" anchor="ctr" anchorCtr="0">
                    <a:lnL>
                      <a:noFill/>
                    </a:lnL>
                    <a:lnR>
                      <a:noFill/>
                    </a:lnR>
                    <a:lnT w="12700">
                      <a:solidFill>
                        <a:schemeClr val="tx1"/>
                      </a:solidFill>
                      <a:prstDash val="solid"/>
                    </a:lnT>
                    <a:lnB w="12700">
                      <a:solidFill>
                        <a:schemeClr val="tx1"/>
                      </a:solidFill>
                      <a:prstDash val="solid"/>
                    </a:lnB>
                    <a:lnTlToBr>
                      <a:noFill/>
                    </a:lnTlToBr>
                    <a:lnBlToTr>
                      <a:noFill/>
                    </a:lnBlToTr>
                    <a:noFill/>
                  </a:tcPr>
                </a:tc>
                <a:tc rowSpan="5">
                  <a:txBody>
                    <a:bodyPr/>
                    <a:p>
                      <a:pPr algn="ctr" fontAlgn="ctr">
                        <a:buClrTx/>
                        <a:buSzTx/>
                        <a:buFontTx/>
                      </a:pPr>
                      <a:r>
                        <a:rPr lang="en-US" altLang="zh-CN" sz="900">
                          <a:latin typeface="Heiti SC Light" panose="02000000000000000000" charset="-122"/>
                          <a:ea typeface="Heiti SC Light" panose="02000000000000000000" charset="-122"/>
                          <a:cs typeface="Heiti SC Light" panose="02000000000000000000" charset="-122"/>
                          <a:sym typeface="+mn-ea"/>
                        </a:rPr>
                        <a:t>Curved</a:t>
                      </a:r>
                      <a:endParaRPr lang="en-US" altLang="zh-CN" sz="900" b="0" i="0">
                        <a:latin typeface="Heiti SC Light" panose="02000000000000000000" charset="-122"/>
                        <a:ea typeface="Heiti SC Light" panose="02000000000000000000" charset="-122"/>
                        <a:cs typeface="Heiti SC Light" panose="02000000000000000000" charset="-122"/>
                        <a:sym typeface="+mn-ea"/>
                      </a:endParaRPr>
                    </a:p>
                  </a:txBody>
                  <a:tcPr marL="5158" marR="5158" marT="5158" marB="18123" anchor="ctr" anchorCtr="0">
                    <a:lnL>
                      <a:noFill/>
                    </a:lnL>
                    <a:lnR>
                      <a:noFill/>
                    </a:lnR>
                    <a:lnT w="12700">
                      <a:solidFill>
                        <a:schemeClr val="tx1"/>
                      </a:solidFill>
                      <a:prstDash val="solid"/>
                    </a:lnT>
                    <a:lnB w="12700">
                      <a:solidFill>
                        <a:schemeClr val="tx1"/>
                      </a:solidFill>
                      <a:prstDash val="solid"/>
                    </a:lnB>
                    <a:lnTlToBr>
                      <a:noFill/>
                    </a:lnTlToBr>
                    <a:lnBlToTr>
                      <a:noFill/>
                    </a:lnBlToTr>
                    <a:noFill/>
                  </a:tcPr>
                </a:tc>
                <a:tc rowSpan="5">
                  <a:txBody>
                    <a:bodyPr/>
                    <a:p>
                      <a:pPr algn="ctr" fontAlgn="ctr">
                        <a:buClrTx/>
                        <a:buSzTx/>
                        <a:buFontTx/>
                        <a:buNone/>
                      </a:pPr>
                      <a:r>
                        <a:rPr lang="en-US" altLang="zh-CN" sz="900">
                          <a:latin typeface="Heiti SC Light" panose="02000000000000000000" charset="-122"/>
                          <a:ea typeface="Heiti SC Light" panose="02000000000000000000" charset="-122"/>
                          <a:cs typeface="Heiti SC Light" panose="02000000000000000000" charset="-122"/>
                          <a:sym typeface="+mn-ea"/>
                        </a:rPr>
                        <a:t>Angled</a:t>
                      </a:r>
                      <a:endParaRPr lang="en-US" altLang="zh-CN" sz="900" b="0" i="0">
                        <a:latin typeface="Heiti SC Light" panose="02000000000000000000" charset="-122"/>
                        <a:ea typeface="Heiti SC Light" panose="02000000000000000000" charset="-122"/>
                        <a:cs typeface="Heiti SC Light" panose="02000000000000000000" charset="-122"/>
                        <a:sym typeface="+mn-ea"/>
                      </a:endParaRPr>
                    </a:p>
                  </a:txBody>
                  <a:tcPr marL="5158" marR="5158" marT="5158" marB="18123" anchor="ctr" anchorCtr="0">
                    <a:lnL>
                      <a:noFill/>
                    </a:lnL>
                    <a:lnR>
                      <a:noFill/>
                    </a:lnR>
                    <a:lnT w="12700">
                      <a:solidFill>
                        <a:schemeClr val="tx1"/>
                      </a:solidFill>
                      <a:prstDash val="solid"/>
                    </a:lnT>
                    <a:lnB w="12700">
                      <a:solidFill>
                        <a:schemeClr val="tx1"/>
                      </a:solidFill>
                      <a:prstDash val="solid"/>
                    </a:lnB>
                    <a:lnTlToBr>
                      <a:noFill/>
                    </a:lnTlToBr>
                    <a:lnBlToTr>
                      <a:noFill/>
                    </a:lnBlToTr>
                    <a:noFill/>
                  </a:tcPr>
                </a:tc>
                <a:tc rowSpan="5">
                  <a:txBody>
                    <a:bodyPr/>
                    <a:p>
                      <a:pPr algn="ctr" fontAlgn="ctr">
                        <a:buNone/>
                      </a:pPr>
                      <a:r>
                        <a:rPr lang="en-US" altLang="zh-CN" sz="900">
                          <a:latin typeface="Heiti SC Light" panose="02000000000000000000" charset="-122"/>
                          <a:ea typeface="Heiti SC Light" panose="02000000000000000000" charset="-122"/>
                          <a:cs typeface="Heiti SC Light" panose="02000000000000000000" charset="-122"/>
                          <a:sym typeface="+mn-ea"/>
                        </a:rPr>
                        <a:t>Straight</a:t>
                      </a:r>
                      <a:endParaRPr lang="en-US" altLang="zh-CN" sz="900" b="0" i="0">
                        <a:latin typeface="Heiti SC Light" panose="02000000000000000000" charset="-122"/>
                        <a:ea typeface="Heiti SC Light" panose="02000000000000000000" charset="-122"/>
                        <a:cs typeface="Heiti SC Light" panose="02000000000000000000" charset="-122"/>
                        <a:sym typeface="+mn-ea"/>
                      </a:endParaRPr>
                    </a:p>
                  </a:txBody>
                  <a:tcPr marL="5158" marR="5158" marT="5158" marB="18123" anchor="ctr" anchorCtr="0">
                    <a:lnL>
                      <a:noFill/>
                    </a:lnL>
                    <a:lnR>
                      <a:noFill/>
                    </a:lnR>
                    <a:lnT w="12700">
                      <a:solidFill>
                        <a:schemeClr val="tx1"/>
                      </a:solidFill>
                      <a:prstDash val="solid"/>
                    </a:lnT>
                    <a:lnB w="12700">
                      <a:solidFill>
                        <a:schemeClr val="tx1"/>
                      </a:solidFill>
                      <a:prstDash val="solid"/>
                    </a:lnB>
                    <a:lnTlToBr>
                      <a:noFill/>
                    </a:lnTlToBr>
                    <a:lnBlToTr>
                      <a:noFill/>
                    </a:lnBlToTr>
                    <a:noFill/>
                  </a:tcPr>
                </a:tc>
                <a:tc rowSpan="2">
                  <a:txBody>
                    <a:bodyPr/>
                    <a:p>
                      <a:pPr algn="ctr" fontAlgn="ctr"/>
                      <a:r>
                        <a:rPr lang="en-US" altLang="zh-CN" sz="900">
                          <a:latin typeface="Heiti SC Light" panose="02000000000000000000" charset="-122"/>
                          <a:ea typeface="Heiti SC Light" panose="02000000000000000000" charset="-122"/>
                          <a:cs typeface="Heiti SC Light" panose="02000000000000000000" charset="-122"/>
                          <a:sym typeface="+mn-ea"/>
                        </a:rPr>
                        <a:t>OLP-ATON-A</a:t>
                      </a:r>
                      <a:endParaRPr lang="en-US" altLang="zh-CN" sz="900" b="0" i="0">
                        <a:latin typeface="Heiti SC Light" panose="02000000000000000000" charset="-122"/>
                        <a:ea typeface="Heiti SC Light" panose="02000000000000000000" charset="-122"/>
                        <a:cs typeface="Heiti SC Light" panose="02000000000000000000" charset="-122"/>
                        <a:sym typeface="+mn-ea"/>
                      </a:endParaRPr>
                    </a:p>
                  </a:txBody>
                  <a:tcPr marL="5158" marR="5158" marT="5158" marB="18123" anchor="ctr" anchorCtr="0">
                    <a:lnL>
                      <a:noFill/>
                    </a:lnL>
                    <a:lnR>
                      <a:noFill/>
                    </a:lnR>
                    <a:lnT w="12700">
                      <a:solidFill>
                        <a:schemeClr val="tx1"/>
                      </a:solidFill>
                      <a:prstDash val="solid"/>
                    </a:lnT>
                    <a:lnB w="12700">
                      <a:solidFill>
                        <a:schemeClr val="tx1"/>
                      </a:solidFill>
                      <a:prstDash val="solid"/>
                    </a:lnB>
                    <a:lnTlToBr>
                      <a:noFill/>
                    </a:lnTlToBr>
                    <a:lnBlToTr>
                      <a:noFill/>
                    </a:lnBlToTr>
                    <a:noFill/>
                  </a:tcPr>
                </a:tc>
                <a:tc rowSpan="2">
                  <a:txBody>
                    <a:bodyPr/>
                    <a:p>
                      <a:pPr algn="ctr" fontAlgn="ctr"/>
                      <a:r>
                        <a:rPr lang="en-US" altLang="zh-CN" sz="900">
                          <a:latin typeface="Heiti SC Light" panose="02000000000000000000" charset="-122"/>
                          <a:ea typeface="Heiti SC Light" panose="02000000000000000000" charset="-122"/>
                          <a:cs typeface="Heiti SC Light" panose="02000000000000000000" charset="-122"/>
                          <a:sym typeface="+mn-ea"/>
                        </a:rPr>
                        <a:t>2680*990</a:t>
                      </a:r>
                      <a:endParaRPr lang="en-US" altLang="zh-CN" sz="900" b="0" i="0">
                        <a:latin typeface="Heiti SC Light" panose="02000000000000000000" charset="-122"/>
                        <a:ea typeface="Heiti SC Light" panose="02000000000000000000" charset="-122"/>
                        <a:cs typeface="Heiti SC Light" panose="02000000000000000000" charset="-122"/>
                        <a:sym typeface="+mn-ea"/>
                      </a:endParaRPr>
                    </a:p>
                  </a:txBody>
                  <a:tcPr marL="5158" marR="5158" marT="5158" marB="18123" anchor="ctr" anchorCtr="0">
                    <a:lnL>
                      <a:noFill/>
                    </a:lnL>
                    <a:lnR>
                      <a:noFill/>
                    </a:lnR>
                    <a:lnT w="12700">
                      <a:solidFill>
                        <a:schemeClr val="tx1"/>
                      </a:solidFill>
                      <a:prstDash val="solid"/>
                    </a:lnT>
                    <a:lnB w="12700">
                      <a:solidFill>
                        <a:schemeClr val="tx1"/>
                      </a:solidFill>
                      <a:prstDash val="solid"/>
                    </a:lnB>
                    <a:lnTlToBr>
                      <a:noFill/>
                    </a:lnTlToBr>
                    <a:lnBlToTr>
                      <a:noFill/>
                    </a:lnBlToTr>
                    <a:noFill/>
                  </a:tcPr>
                </a:tc>
                <a:tc rowSpan="2">
                  <a:txBody>
                    <a:bodyPr/>
                    <a:p>
                      <a:pPr algn="ctr" fontAlgn="ctr"/>
                      <a:r>
                        <a:rPr lang="en-US" altLang="zh-CN" sz="900" b="0" i="0">
                          <a:latin typeface="Heiti SC Light" panose="02000000000000000000" charset="-122"/>
                          <a:ea typeface="Heiti SC Light" panose="02000000000000000000" charset="-122"/>
                          <a:cs typeface="Heiti SC Light" panose="02000000000000000000" charset="-122"/>
                        </a:rPr>
                        <a:t>140W</a:t>
                      </a:r>
                      <a:endParaRPr lang="en-US" altLang="zh-CN" sz="900" b="0" i="0">
                        <a:latin typeface="Heiti SC Light" panose="02000000000000000000" charset="-122"/>
                        <a:ea typeface="Heiti SC Light" panose="02000000000000000000" charset="-122"/>
                        <a:cs typeface="Heiti SC Light" panose="02000000000000000000" charset="-122"/>
                        <a:sym typeface="+mn-ea"/>
                      </a:endParaRPr>
                    </a:p>
                  </a:txBody>
                  <a:tcPr marL="5158" marR="5158" marT="5158" marB="18123" anchor="ctr" anchorCtr="0">
                    <a:lnL>
                      <a:noFill/>
                    </a:lnL>
                    <a:lnR>
                      <a:noFill/>
                    </a:lnR>
                    <a:lnT w="12700">
                      <a:solidFill>
                        <a:schemeClr val="tx1"/>
                      </a:solidFill>
                      <a:prstDash val="solid"/>
                    </a:lnT>
                    <a:lnB w="12700">
                      <a:solidFill>
                        <a:schemeClr val="tx1"/>
                      </a:solidFill>
                      <a:prstDash val="solid"/>
                    </a:lnB>
                    <a:lnTlToBr>
                      <a:noFill/>
                    </a:lnTlToBr>
                    <a:lnBlToTr>
                      <a:noFill/>
                    </a:lnBlToTr>
                    <a:noFill/>
                  </a:tcPr>
                </a:tc>
                <a:tc rowSpan="2">
                  <a:txBody>
                    <a:bodyPr/>
                    <a:p>
                      <a:pPr algn="ctr" fontAlgn="ctr"/>
                      <a:r>
                        <a:rPr lang="en-US" altLang="zh-CN" sz="900" b="0" i="0">
                          <a:latin typeface="Heiti SC Light" panose="02000000000000000000" charset="-122"/>
                          <a:ea typeface="Heiti SC Light" panose="02000000000000000000" charset="-122"/>
                          <a:cs typeface="Heiti SC Light" panose="02000000000000000000" charset="-122"/>
                        </a:rPr>
                        <a:t>430W</a:t>
                      </a:r>
                      <a:endParaRPr lang="en-US" altLang="zh-CN" sz="900" b="0" i="0">
                        <a:latin typeface="Heiti SC Light" panose="02000000000000000000" charset="-122"/>
                        <a:ea typeface="Heiti SC Light" panose="02000000000000000000" charset="-122"/>
                        <a:cs typeface="Heiti SC Light" panose="02000000000000000000" charset="-122"/>
                        <a:sym typeface="+mn-ea"/>
                      </a:endParaRPr>
                    </a:p>
                  </a:txBody>
                  <a:tcPr marL="5158" marR="5158" marT="5158" marB="18123" anchor="ctr" anchorCtr="0">
                    <a:lnL>
                      <a:noFill/>
                    </a:lnL>
                    <a:lnR>
                      <a:noFill/>
                    </a:lnR>
                    <a:lnT w="12700">
                      <a:solidFill>
                        <a:schemeClr val="tx1"/>
                      </a:solidFill>
                      <a:prstDash val="solid"/>
                    </a:lnT>
                    <a:lnB w="12700">
                      <a:solidFill>
                        <a:schemeClr val="tx1"/>
                      </a:solidFill>
                      <a:prstDash val="solid"/>
                    </a:lnB>
                    <a:lnTlToBr>
                      <a:noFill/>
                    </a:lnTlToBr>
                    <a:lnBlToTr>
                      <a:noFill/>
                    </a:lnBlToTr>
                    <a:noFill/>
                  </a:tcPr>
                </a:tc>
                <a:tc>
                  <a:txBody>
                    <a:bodyPr/>
                    <a:p>
                      <a:pPr algn="l" fontAlgn="ctr"/>
                      <a:r>
                        <a:rPr lang="en-US" altLang="zh-CN" sz="900" b="0" i="0">
                          <a:latin typeface="Heiti SC Light" panose="02000000000000000000" charset="-122"/>
                          <a:ea typeface="Heiti SC Light" panose="02000000000000000000" charset="-122"/>
                          <a:cs typeface="Heiti SC Light" panose="02000000000000000000" charset="-122"/>
                        </a:rPr>
                        <a:t>Low Latitude (Unlimited Endurance)</a:t>
                      </a:r>
                      <a:endParaRPr lang="en-US" altLang="zh-CN" sz="900" b="0" i="0">
                        <a:latin typeface="Heiti SC Light" panose="02000000000000000000" charset="-122"/>
                        <a:ea typeface="Heiti SC Light" panose="02000000000000000000" charset="-122"/>
                        <a:cs typeface="Heiti SC Light" panose="02000000000000000000" charset="-122"/>
                      </a:endParaRPr>
                    </a:p>
                  </a:txBody>
                  <a:tcPr marL="5158" marR="5158" marT="5158" marB="18123" anchor="ctr" anchorCtr="0">
                    <a:lnL>
                      <a:noFill/>
                    </a:lnL>
                    <a:lnR>
                      <a:noFill/>
                    </a:lnR>
                    <a:lnT w="12700">
                      <a:solidFill>
                        <a:schemeClr val="tx1"/>
                      </a:solidFill>
                      <a:prstDash val="solid"/>
                    </a:lnT>
                    <a:lnB w="12700">
                      <a:solidFill>
                        <a:schemeClr val="tx1"/>
                      </a:solidFill>
                      <a:prstDash val="solid"/>
                    </a:lnB>
                    <a:lnTlToBr>
                      <a:noFill/>
                    </a:lnTlToBr>
                    <a:lnBlToTr>
                      <a:noFill/>
                    </a:lnBlToTr>
                    <a:noFill/>
                  </a:tcPr>
                </a:tc>
                <a:tc>
                  <a:txBody>
                    <a:bodyPr/>
                    <a:p>
                      <a:pPr algn="ctr" fontAlgn="ctr"/>
                      <a:r>
                        <a:rPr lang="en-US" altLang="zh-CN" sz="900" b="0" i="0">
                          <a:latin typeface="Heiti SC Light" panose="02000000000000000000" charset="-122"/>
                          <a:ea typeface="Heiti SC Light" panose="02000000000000000000" charset="-122"/>
                          <a:cs typeface="Heiti SC Light" panose="02000000000000000000" charset="-122"/>
                        </a:rPr>
                        <a:t>230Ah</a:t>
                      </a:r>
                      <a:endParaRPr lang="en-US" altLang="zh-CN" sz="900" b="0" i="0">
                        <a:latin typeface="Heiti SC Light" panose="02000000000000000000" charset="-122"/>
                        <a:ea typeface="Heiti SC Light" panose="02000000000000000000" charset="-122"/>
                        <a:cs typeface="Heiti SC Light" panose="02000000000000000000" charset="-122"/>
                      </a:endParaRPr>
                    </a:p>
                  </a:txBody>
                  <a:tcPr marL="5158" marR="5158" marT="5158" marB="18123" anchor="ctr" anchorCtr="0">
                    <a:lnL>
                      <a:noFill/>
                    </a:lnL>
                    <a:lnR>
                      <a:noFill/>
                    </a:lnR>
                    <a:lnT w="12700">
                      <a:solidFill>
                        <a:schemeClr val="tx1"/>
                      </a:solidFill>
                      <a:prstDash val="solid"/>
                    </a:lnT>
                    <a:lnB w="12700">
                      <a:solidFill>
                        <a:schemeClr val="tx1"/>
                      </a:solidFill>
                      <a:prstDash val="solid"/>
                    </a:lnB>
                    <a:lnTlToBr>
                      <a:noFill/>
                    </a:lnTlToBr>
                    <a:lnBlToTr>
                      <a:noFill/>
                    </a:lnBlToTr>
                    <a:noFill/>
                  </a:tcPr>
                </a:tc>
                <a:tc rowSpan="2">
                  <a:txBody>
                    <a:bodyPr/>
                    <a:p>
                      <a:pPr algn="ctr" fontAlgn="ctr"/>
                      <a:r>
                        <a:rPr lang="en-US" altLang="zh-CN" sz="900" b="0" i="0">
                          <a:latin typeface="Heiti SC Light" panose="02000000000000000000" charset="-122"/>
                          <a:ea typeface="Heiti SC Light" panose="02000000000000000000" charset="-122"/>
                          <a:cs typeface="Heiti SC Light" panose="02000000000000000000" charset="-122"/>
                        </a:rPr>
                        <a:t>Φ115*t3.5</a:t>
                      </a:r>
                      <a:endParaRPr lang="en-US" altLang="zh-CN" sz="900" b="0" i="0">
                        <a:latin typeface="Heiti SC Light" panose="02000000000000000000" charset="-122"/>
                        <a:ea typeface="Heiti SC Light" panose="02000000000000000000" charset="-122"/>
                        <a:cs typeface="Heiti SC Light" panose="02000000000000000000" charset="-122"/>
                      </a:endParaRPr>
                    </a:p>
                  </a:txBody>
                  <a:tcPr marL="5158" marR="5158" marT="5158" marB="18123" anchor="ctr" anchorCtr="0">
                    <a:lnL>
                      <a:noFill/>
                    </a:lnL>
                    <a:lnR>
                      <a:noFill/>
                    </a:lnR>
                    <a:lnT w="12700">
                      <a:solidFill>
                        <a:schemeClr val="tx1"/>
                      </a:solidFill>
                      <a:prstDash val="solid"/>
                    </a:lnT>
                    <a:lnB w="12700">
                      <a:solidFill>
                        <a:schemeClr val="tx1"/>
                      </a:solidFill>
                      <a:prstDash val="solid"/>
                    </a:lnB>
                    <a:lnTlToBr>
                      <a:noFill/>
                    </a:lnTlToBr>
                    <a:lnBlToTr>
                      <a:noFill/>
                    </a:lnBlToTr>
                    <a:noFill/>
                  </a:tcPr>
                </a:tc>
              </a:tr>
              <a:tr h="236220">
                <a:tc vMerge="1">
                  <a:tcPr>
                    <a:lnL>
                      <a:noFill/>
                    </a:lnL>
                    <a:lnR>
                      <a:noFill/>
                    </a:lnR>
                    <a:lnB w="12700" cap="flat" cmpd="sng">
                      <a:solidFill>
                        <a:srgbClr val="000000"/>
                      </a:solidFill>
                      <a:prstDash val="solid"/>
                      <a:headEnd type="none" w="med" len="med"/>
                      <a:tailEnd type="none" w="med" len="med"/>
                    </a:lnB>
                  </a:tcPr>
                </a:tc>
                <a:tc vMerge="1">
                  <a:tcPr>
                    <a:lnL>
                      <a:noFill/>
                    </a:lnL>
                    <a:lnR>
                      <a:noFill/>
                    </a:lnR>
                    <a:lnB w="12700" cap="flat" cmpd="sng">
                      <a:solidFill>
                        <a:srgbClr val="000000"/>
                      </a:solidFill>
                      <a:prstDash val="solid"/>
                      <a:headEnd type="none" w="med" len="med"/>
                      <a:tailEnd type="none" w="med" len="med"/>
                    </a:lnB>
                    <a:noFill/>
                  </a:tcPr>
                </a:tc>
                <a:tc vMerge="1">
                  <a:tcPr>
                    <a:lnL>
                      <a:noFill/>
                    </a:lnL>
                    <a:lnR>
                      <a:noFill/>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vMerge="1">
                  <a:tcPr>
                    <a:lnL>
                      <a:noFill/>
                    </a:lnL>
                    <a:lnR>
                      <a:noFill/>
                    </a:lnR>
                    <a:lnT w="12700" cap="flat" cmpd="sng">
                      <a:solidFill>
                        <a:srgbClr val="000000"/>
                      </a:solidFill>
                      <a:prstDash val="solid"/>
                      <a:headEnd type="none" w="med" len="med"/>
                      <a:tailEnd type="none" w="med" len="med"/>
                    </a:lnT>
                    <a:lnB w="12700">
                      <a:solidFill>
                        <a:schemeClr val="tx1"/>
                      </a:solidFill>
                      <a:prstDash val="solid"/>
                    </a:lnB>
                    <a:noFill/>
                  </a:tcPr>
                </a:tc>
                <a:tc vMerge="1">
                  <a:tcPr>
                    <a:lnL>
                      <a:noFill/>
                    </a:lnL>
                    <a:lnR>
                      <a:noFill/>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vMerge="1">
                  <a:tcPr>
                    <a:lnL>
                      <a:noFill/>
                    </a:lnL>
                    <a:lnR>
                      <a:noFill/>
                    </a:lnR>
                    <a:lnB w="12700">
                      <a:solidFill>
                        <a:schemeClr val="tx1"/>
                      </a:solidFill>
                      <a:prstDash val="solid"/>
                    </a:lnB>
                  </a:tcPr>
                </a:tc>
                <a:tc vMerge="1">
                  <a:tcPr>
                    <a:lnL>
                      <a:noFill/>
                    </a:lnL>
                    <a:lnR>
                      <a:noFill/>
                    </a:lnR>
                    <a:lnB w="12700">
                      <a:solidFill>
                        <a:schemeClr val="tx1"/>
                      </a:solidFill>
                      <a:prstDash val="solid"/>
                    </a:lnB>
                  </a:tcPr>
                </a:tc>
                <a:tc vMerge="1">
                  <a:tcPr>
                    <a:lnL>
                      <a:noFill/>
                    </a:lnL>
                    <a:lnR>
                      <a:noFill/>
                    </a:lnR>
                    <a:lnB w="12700">
                      <a:solidFill>
                        <a:schemeClr val="tx1"/>
                      </a:solidFill>
                      <a:prstDash val="solid"/>
                    </a:lnB>
                  </a:tcPr>
                </a:tc>
                <a:tc vMerge="1">
                  <a:tcPr>
                    <a:lnL>
                      <a:noFill/>
                    </a:lnL>
                    <a:lnR>
                      <a:noFill/>
                    </a:lnR>
                    <a:lnB w="12700">
                      <a:solidFill>
                        <a:schemeClr val="tx1"/>
                      </a:solidFill>
                      <a:prstDash val="solid"/>
                    </a:lnB>
                  </a:tcPr>
                </a:tc>
                <a:tc>
                  <a:txBody>
                    <a:bodyPr/>
                    <a:p>
                      <a:pPr algn="l" fontAlgn="ctr"/>
                      <a:r>
                        <a:rPr lang="en-US" altLang="zh-CN" sz="900" b="0" i="0">
                          <a:latin typeface="Heiti SC Light" panose="02000000000000000000" charset="-122"/>
                          <a:ea typeface="Heiti SC Light" panose="02000000000000000000" charset="-122"/>
                          <a:cs typeface="Heiti SC Light" panose="02000000000000000000" charset="-122"/>
                        </a:rPr>
                        <a:t>High Latitude (5+1)</a:t>
                      </a:r>
                      <a:endParaRPr lang="en-US" altLang="zh-CN" sz="900" b="0" i="0">
                        <a:latin typeface="Heiti SC Light" panose="02000000000000000000" charset="-122"/>
                        <a:ea typeface="Heiti SC Light" panose="02000000000000000000" charset="-122"/>
                        <a:cs typeface="Heiti SC Light" panose="02000000000000000000" charset="-122"/>
                      </a:endParaRPr>
                    </a:p>
                  </a:txBody>
                  <a:tcPr marL="5158" marR="5158" marT="5158" marB="18123" anchor="ctr" anchorCtr="0">
                    <a:lnL>
                      <a:noFill/>
                    </a:lnL>
                    <a:lnR>
                      <a:noFill/>
                    </a:lnR>
                    <a:lnT w="12700">
                      <a:solidFill>
                        <a:schemeClr val="tx1"/>
                      </a:solidFill>
                      <a:prstDash val="solid"/>
                    </a:lnT>
                    <a:lnB w="12700">
                      <a:solidFill>
                        <a:schemeClr val="tx1"/>
                      </a:solidFill>
                      <a:prstDash val="solid"/>
                    </a:lnB>
                    <a:lnTlToBr>
                      <a:noFill/>
                    </a:lnTlToBr>
                    <a:lnBlToTr>
                      <a:noFill/>
                    </a:lnBlToTr>
                    <a:noFill/>
                  </a:tcPr>
                </a:tc>
                <a:tc>
                  <a:txBody>
                    <a:bodyPr/>
                    <a:p>
                      <a:pPr algn="ctr" fontAlgn="ctr"/>
                      <a:r>
                        <a:rPr lang="en-US" altLang="zh-CN" sz="900" b="0" i="0">
                          <a:latin typeface="Heiti SC Light" panose="02000000000000000000" charset="-122"/>
                          <a:ea typeface="Heiti SC Light" panose="02000000000000000000" charset="-122"/>
                          <a:cs typeface="Heiti SC Light" panose="02000000000000000000" charset="-122"/>
                        </a:rPr>
                        <a:t>230Ah</a:t>
                      </a:r>
                      <a:endParaRPr lang="en-US" altLang="zh-CN" sz="900" b="0" i="0">
                        <a:latin typeface="Heiti SC Light" panose="02000000000000000000" charset="-122"/>
                        <a:ea typeface="Heiti SC Light" panose="02000000000000000000" charset="-122"/>
                        <a:cs typeface="Heiti SC Light" panose="02000000000000000000" charset="-122"/>
                      </a:endParaRPr>
                    </a:p>
                  </a:txBody>
                  <a:tcPr marL="5158" marR="5158" marT="5158" marB="18123" anchor="ctr" anchorCtr="0">
                    <a:lnL>
                      <a:noFill/>
                    </a:lnL>
                    <a:lnR>
                      <a:noFill/>
                    </a:lnR>
                    <a:lnT w="12700">
                      <a:solidFill>
                        <a:schemeClr val="tx1"/>
                      </a:solidFill>
                      <a:prstDash val="solid"/>
                    </a:lnT>
                    <a:lnB w="12700">
                      <a:solidFill>
                        <a:schemeClr val="tx1"/>
                      </a:solidFill>
                      <a:prstDash val="solid"/>
                    </a:lnB>
                    <a:lnTlToBr>
                      <a:noFill/>
                    </a:lnTlToBr>
                    <a:lnBlToTr>
                      <a:noFill/>
                    </a:lnBlToTr>
                    <a:noFill/>
                  </a:tcPr>
                </a:tc>
                <a:tc vMerge="1">
                  <a:tcPr>
                    <a:lnL>
                      <a:noFill/>
                    </a:lnL>
                    <a:lnR>
                      <a:noFill/>
                    </a:lnR>
                    <a:lnB w="12700">
                      <a:solidFill>
                        <a:schemeClr val="tx1"/>
                      </a:solidFill>
                      <a:prstDash val="solid"/>
                    </a:lnB>
                  </a:tcPr>
                </a:tc>
              </a:tr>
              <a:tr h="236855">
                <a:tc vMerge="1">
                  <a:tcPr>
                    <a:lnL>
                      <a:noFill/>
                    </a:lnL>
                    <a:lnR>
                      <a:noFill/>
                    </a:lnR>
                    <a:lnB w="12700" cap="flat" cmpd="sng">
                      <a:solidFill>
                        <a:srgbClr val="000000"/>
                      </a:solidFill>
                      <a:prstDash val="solid"/>
                      <a:headEnd type="none" w="med" len="med"/>
                      <a:tailEnd type="none" w="med" len="med"/>
                    </a:lnB>
                  </a:tcPr>
                </a:tc>
                <a:tc vMerge="1">
                  <a:tcPr>
                    <a:lnL>
                      <a:noFill/>
                    </a:lnL>
                    <a:lnR>
                      <a:noFill/>
                    </a:lnR>
                    <a:lnB w="12700" cap="flat" cmpd="sng">
                      <a:solidFill>
                        <a:srgbClr val="000000"/>
                      </a:solidFill>
                      <a:prstDash val="solid"/>
                      <a:headEnd type="none" w="med" len="med"/>
                      <a:tailEnd type="none" w="med" len="med"/>
                    </a:lnB>
                    <a:noFill/>
                  </a:tcPr>
                </a:tc>
                <a:tc vMerge="1">
                  <a:tcPr>
                    <a:lnL>
                      <a:noFill/>
                    </a:lnL>
                    <a:lnR>
                      <a:noFill/>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vMerge="1">
                  <a:tcPr>
                    <a:lnL>
                      <a:noFill/>
                    </a:lnL>
                    <a:lnR>
                      <a:noFill/>
                    </a:lnR>
                    <a:lnT w="12700" cap="flat" cmpd="sng">
                      <a:solidFill>
                        <a:srgbClr val="000000"/>
                      </a:solidFill>
                      <a:prstDash val="solid"/>
                      <a:headEnd type="none" w="med" len="med"/>
                      <a:tailEnd type="none" w="med" len="med"/>
                    </a:lnT>
                    <a:lnB w="12700">
                      <a:solidFill>
                        <a:schemeClr val="tx1"/>
                      </a:solidFill>
                      <a:prstDash val="solid"/>
                    </a:lnB>
                    <a:noFill/>
                  </a:tcPr>
                </a:tc>
                <a:tc vMerge="1">
                  <a:tcPr>
                    <a:lnL>
                      <a:noFill/>
                    </a:lnL>
                    <a:lnR>
                      <a:noFill/>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rowSpan="2">
                  <a:txBody>
                    <a:bodyPr/>
                    <a:p>
                      <a:pPr algn="ctr" fontAlgn="ctr"/>
                      <a:r>
                        <a:rPr lang="en-US" altLang="zh-CN" sz="900">
                          <a:latin typeface="Heiti SC Light" panose="02000000000000000000" charset="-122"/>
                          <a:ea typeface="Heiti SC Light" panose="02000000000000000000" charset="-122"/>
                          <a:cs typeface="Heiti SC Light" panose="02000000000000000000" charset="-122"/>
                          <a:sym typeface="+mn-ea"/>
                        </a:rPr>
                        <a:t>OLP-ATON-B</a:t>
                      </a:r>
                      <a:endParaRPr lang="en-US" altLang="zh-CN" sz="900" b="0" i="0">
                        <a:latin typeface="Heiti SC Light" panose="02000000000000000000" charset="-122"/>
                        <a:ea typeface="Heiti SC Light" panose="02000000000000000000" charset="-122"/>
                        <a:cs typeface="Heiti SC Light" panose="02000000000000000000" charset="-122"/>
                        <a:sym typeface="+mn-ea"/>
                      </a:endParaRPr>
                    </a:p>
                  </a:txBody>
                  <a:tcPr marL="5158" marR="5158" marT="5158" marB="18123" anchor="ctr" anchorCtr="0">
                    <a:lnL>
                      <a:noFill/>
                    </a:lnL>
                    <a:lnR>
                      <a:noFill/>
                    </a:lnR>
                    <a:lnT w="12700">
                      <a:solidFill>
                        <a:schemeClr val="tx1"/>
                      </a:solidFill>
                      <a:prstDash val="solid"/>
                    </a:lnT>
                    <a:lnB w="12700">
                      <a:solidFill>
                        <a:schemeClr val="tx1"/>
                      </a:solidFill>
                      <a:prstDash val="solid"/>
                    </a:lnB>
                    <a:lnTlToBr>
                      <a:noFill/>
                    </a:lnTlToBr>
                    <a:lnBlToTr>
                      <a:noFill/>
                    </a:lnBlToTr>
                    <a:noFill/>
                  </a:tcPr>
                </a:tc>
                <a:tc rowSpan="2">
                  <a:txBody>
                    <a:bodyPr/>
                    <a:p>
                      <a:pPr algn="ctr" fontAlgn="ctr"/>
                      <a:r>
                        <a:rPr lang="en-US" altLang="zh-CN" sz="900">
                          <a:latin typeface="Heiti SC Light" panose="02000000000000000000" charset="-122"/>
                          <a:ea typeface="Heiti SC Light" panose="02000000000000000000" charset="-122"/>
                          <a:cs typeface="Heiti SC Light" panose="02000000000000000000" charset="-122"/>
                          <a:sym typeface="+mn-ea"/>
                        </a:rPr>
                        <a:t>2680*990</a:t>
                      </a:r>
                      <a:endParaRPr lang="en-US" altLang="zh-CN" sz="900" b="0" i="0">
                        <a:latin typeface="Heiti SC Light" panose="02000000000000000000" charset="-122"/>
                        <a:ea typeface="Heiti SC Light" panose="02000000000000000000" charset="-122"/>
                        <a:cs typeface="Heiti SC Light" panose="02000000000000000000" charset="-122"/>
                        <a:sym typeface="+mn-ea"/>
                      </a:endParaRPr>
                    </a:p>
                  </a:txBody>
                  <a:tcPr marL="5158" marR="5158" marT="5158" marB="18123" anchor="ctr" anchorCtr="0">
                    <a:lnL>
                      <a:noFill/>
                    </a:lnL>
                    <a:lnR>
                      <a:noFill/>
                    </a:lnR>
                    <a:lnT w="12700">
                      <a:solidFill>
                        <a:schemeClr val="tx1"/>
                      </a:solidFill>
                      <a:prstDash val="solid"/>
                    </a:lnT>
                    <a:lnB w="12700">
                      <a:solidFill>
                        <a:schemeClr val="tx1"/>
                      </a:solidFill>
                      <a:prstDash val="solid"/>
                    </a:lnB>
                    <a:lnTlToBr>
                      <a:noFill/>
                    </a:lnTlToBr>
                    <a:lnBlToTr>
                      <a:noFill/>
                    </a:lnBlToTr>
                    <a:noFill/>
                  </a:tcPr>
                </a:tc>
                <a:tc rowSpan="2">
                  <a:txBody>
                    <a:bodyPr/>
                    <a:p>
                      <a:pPr algn="ctr" fontAlgn="ctr"/>
                      <a:r>
                        <a:rPr lang="en-US" altLang="zh-CN" sz="900" b="0" i="0">
                          <a:latin typeface="Heiti SC Light" panose="02000000000000000000" charset="-122"/>
                          <a:ea typeface="Heiti SC Light" panose="02000000000000000000" charset="-122"/>
                          <a:cs typeface="Heiti SC Light" panose="02000000000000000000" charset="-122"/>
                        </a:rPr>
                        <a:t>120W</a:t>
                      </a:r>
                      <a:endParaRPr lang="en-US" altLang="zh-CN" sz="900" b="0" i="0">
                        <a:latin typeface="Heiti SC Light" panose="02000000000000000000" charset="-122"/>
                        <a:ea typeface="Heiti SC Light" panose="02000000000000000000" charset="-122"/>
                        <a:cs typeface="Heiti SC Light" panose="02000000000000000000" charset="-122"/>
                        <a:sym typeface="+mn-ea"/>
                      </a:endParaRPr>
                    </a:p>
                  </a:txBody>
                  <a:tcPr marL="5158" marR="5158" marT="5158" marB="18123" anchor="ctr" anchorCtr="0">
                    <a:lnL>
                      <a:noFill/>
                    </a:lnL>
                    <a:lnR>
                      <a:noFill/>
                    </a:lnR>
                    <a:lnT w="12700">
                      <a:solidFill>
                        <a:schemeClr val="tx1"/>
                      </a:solidFill>
                      <a:prstDash val="solid"/>
                    </a:lnT>
                    <a:lnB w="12700">
                      <a:solidFill>
                        <a:schemeClr val="tx1"/>
                      </a:solidFill>
                      <a:prstDash val="solid"/>
                    </a:lnB>
                    <a:lnTlToBr>
                      <a:noFill/>
                    </a:lnTlToBr>
                    <a:lnBlToTr>
                      <a:noFill/>
                    </a:lnBlToTr>
                    <a:noFill/>
                  </a:tcPr>
                </a:tc>
                <a:tc rowSpan="2">
                  <a:txBody>
                    <a:bodyPr/>
                    <a:p>
                      <a:pPr algn="ctr" fontAlgn="ctr"/>
                      <a:r>
                        <a:rPr lang="en-US" altLang="zh-CN" sz="900" b="0" i="0">
                          <a:latin typeface="Heiti SC Light" panose="02000000000000000000" charset="-122"/>
                          <a:ea typeface="Heiti SC Light" panose="02000000000000000000" charset="-122"/>
                          <a:cs typeface="Heiti SC Light" panose="02000000000000000000" charset="-122"/>
                        </a:rPr>
                        <a:t>430W</a:t>
                      </a:r>
                      <a:endParaRPr lang="en-US" altLang="zh-CN" sz="900" b="0" i="0">
                        <a:latin typeface="Heiti SC Light" panose="02000000000000000000" charset="-122"/>
                        <a:ea typeface="Heiti SC Light" panose="02000000000000000000" charset="-122"/>
                        <a:cs typeface="Heiti SC Light" panose="02000000000000000000" charset="-122"/>
                        <a:sym typeface="+mn-ea"/>
                      </a:endParaRPr>
                    </a:p>
                  </a:txBody>
                  <a:tcPr marL="5158" marR="5158" marT="5158" marB="18123" anchor="ctr" anchorCtr="0">
                    <a:lnL>
                      <a:noFill/>
                    </a:lnL>
                    <a:lnR>
                      <a:noFill/>
                    </a:lnR>
                    <a:lnT w="12700">
                      <a:solidFill>
                        <a:schemeClr val="tx1"/>
                      </a:solidFill>
                      <a:prstDash val="solid"/>
                    </a:lnT>
                    <a:lnB w="12700">
                      <a:solidFill>
                        <a:schemeClr val="tx1"/>
                      </a:solidFill>
                      <a:prstDash val="solid"/>
                    </a:lnB>
                    <a:lnTlToBr>
                      <a:noFill/>
                    </a:lnTlToBr>
                    <a:lnBlToTr>
                      <a:noFill/>
                    </a:lnBlToTr>
                    <a:noFill/>
                  </a:tcPr>
                </a:tc>
                <a:tc>
                  <a:txBody>
                    <a:bodyPr/>
                    <a:p>
                      <a:pPr algn="l" fontAlgn="ctr"/>
                      <a:r>
                        <a:rPr lang="en-US" altLang="zh-CN" sz="900" b="0" i="0">
                          <a:latin typeface="Heiti SC Light" panose="02000000000000000000" charset="-122"/>
                          <a:ea typeface="Heiti SC Light" panose="02000000000000000000" charset="-122"/>
                          <a:cs typeface="Heiti SC Light" panose="02000000000000000000" charset="-122"/>
                        </a:rPr>
                        <a:t>Low Latitude (5+1)</a:t>
                      </a:r>
                      <a:endParaRPr lang="en-US" altLang="zh-CN" sz="900" b="0" i="0">
                        <a:latin typeface="Heiti SC Light" panose="02000000000000000000" charset="-122"/>
                        <a:ea typeface="Heiti SC Light" panose="02000000000000000000" charset="-122"/>
                        <a:cs typeface="Heiti SC Light" panose="02000000000000000000" charset="-122"/>
                      </a:endParaRPr>
                    </a:p>
                  </a:txBody>
                  <a:tcPr marL="5158" marR="5158" marT="5158" marB="18123" anchor="ctr" anchorCtr="0">
                    <a:lnL>
                      <a:noFill/>
                    </a:lnL>
                    <a:lnR>
                      <a:noFill/>
                    </a:lnR>
                    <a:lnT w="12700">
                      <a:solidFill>
                        <a:schemeClr val="tx1"/>
                      </a:solidFill>
                      <a:prstDash val="solid"/>
                    </a:lnT>
                    <a:lnB w="12700">
                      <a:solidFill>
                        <a:schemeClr val="tx1"/>
                      </a:solidFill>
                      <a:prstDash val="solid"/>
                    </a:lnB>
                    <a:lnTlToBr>
                      <a:noFill/>
                    </a:lnTlToBr>
                    <a:lnBlToTr>
                      <a:noFill/>
                    </a:lnBlToTr>
                    <a:noFill/>
                  </a:tcPr>
                </a:tc>
                <a:tc>
                  <a:txBody>
                    <a:bodyPr/>
                    <a:p>
                      <a:pPr algn="ctr" fontAlgn="ctr"/>
                      <a:r>
                        <a:rPr lang="en-US" altLang="zh-CN" sz="900">
                          <a:latin typeface="Heiti SC Light" panose="02000000000000000000" charset="-122"/>
                          <a:ea typeface="Heiti SC Light" panose="02000000000000000000" charset="-122"/>
                          <a:cs typeface="Heiti SC Light" panose="02000000000000000000" charset="-122"/>
                          <a:sym typeface="+mn-ea"/>
                        </a:rPr>
                        <a:t>125Ah</a:t>
                      </a:r>
                      <a:endParaRPr lang="en-US" altLang="zh-CN" sz="900" b="0" i="0">
                        <a:latin typeface="Heiti SC Light" panose="02000000000000000000" charset="-122"/>
                        <a:ea typeface="Heiti SC Light" panose="02000000000000000000" charset="-122"/>
                        <a:cs typeface="Heiti SC Light" panose="02000000000000000000" charset="-122"/>
                        <a:sym typeface="+mn-ea"/>
                      </a:endParaRPr>
                    </a:p>
                  </a:txBody>
                  <a:tcPr marL="5158" marR="5158" marT="5158" marB="18123" anchor="ctr" anchorCtr="0">
                    <a:lnL>
                      <a:noFill/>
                    </a:lnL>
                    <a:lnR>
                      <a:noFill/>
                    </a:lnR>
                    <a:lnT w="12700">
                      <a:solidFill>
                        <a:schemeClr val="tx1"/>
                      </a:solidFill>
                      <a:prstDash val="solid"/>
                    </a:lnT>
                    <a:lnB w="12700">
                      <a:solidFill>
                        <a:schemeClr val="tx1"/>
                      </a:solidFill>
                      <a:prstDash val="solid"/>
                    </a:lnB>
                    <a:lnTlToBr>
                      <a:noFill/>
                    </a:lnTlToBr>
                    <a:lnBlToTr>
                      <a:noFill/>
                    </a:lnBlToTr>
                    <a:noFill/>
                  </a:tcPr>
                </a:tc>
                <a:tc rowSpan="2">
                  <a:txBody>
                    <a:bodyPr/>
                    <a:p>
                      <a:pPr algn="ctr" fontAlgn="ctr"/>
                      <a:r>
                        <a:rPr lang="en-US" altLang="zh-CN" sz="900" b="0" i="0">
                          <a:latin typeface="Heiti SC Light" panose="02000000000000000000" charset="-122"/>
                          <a:ea typeface="Heiti SC Light" panose="02000000000000000000" charset="-122"/>
                          <a:cs typeface="Heiti SC Light" panose="02000000000000000000" charset="-122"/>
                        </a:rPr>
                        <a:t>Φ115*t3.5</a:t>
                      </a:r>
                      <a:endParaRPr lang="en-US" altLang="zh-CN" sz="900" b="0" i="0">
                        <a:latin typeface="Heiti SC Light" panose="02000000000000000000" charset="-122"/>
                        <a:ea typeface="Heiti SC Light" panose="02000000000000000000" charset="-122"/>
                        <a:cs typeface="Heiti SC Light" panose="02000000000000000000" charset="-122"/>
                      </a:endParaRPr>
                    </a:p>
                  </a:txBody>
                  <a:tcPr marL="5158" marR="5158" marT="5158" marB="18123" anchor="ctr" anchorCtr="0">
                    <a:lnL>
                      <a:noFill/>
                    </a:lnL>
                    <a:lnR>
                      <a:noFill/>
                    </a:lnR>
                    <a:lnT w="12700">
                      <a:solidFill>
                        <a:schemeClr val="tx1"/>
                      </a:solidFill>
                      <a:prstDash val="solid"/>
                    </a:lnT>
                    <a:lnB w="12700">
                      <a:solidFill>
                        <a:schemeClr val="tx1"/>
                      </a:solidFill>
                      <a:prstDash val="solid"/>
                    </a:lnB>
                    <a:lnTlToBr>
                      <a:noFill/>
                    </a:lnTlToBr>
                    <a:lnBlToTr>
                      <a:noFill/>
                    </a:lnBlToTr>
                    <a:noFill/>
                  </a:tcPr>
                </a:tc>
              </a:tr>
              <a:tr h="236855">
                <a:tc vMerge="1">
                  <a:tcPr>
                    <a:lnL>
                      <a:noFill/>
                    </a:lnL>
                    <a:lnR>
                      <a:noFill/>
                    </a:lnR>
                    <a:lnB w="12700" cap="flat" cmpd="sng">
                      <a:solidFill>
                        <a:srgbClr val="000000"/>
                      </a:solidFill>
                      <a:prstDash val="solid"/>
                      <a:headEnd type="none" w="med" len="med"/>
                      <a:tailEnd type="none" w="med" len="med"/>
                    </a:lnB>
                  </a:tcPr>
                </a:tc>
                <a:tc vMerge="1">
                  <a:tcPr>
                    <a:lnL>
                      <a:noFill/>
                    </a:lnL>
                    <a:lnR>
                      <a:noFill/>
                    </a:lnR>
                    <a:lnB w="12700" cap="flat" cmpd="sng">
                      <a:solidFill>
                        <a:srgbClr val="000000"/>
                      </a:solidFill>
                      <a:prstDash val="solid"/>
                      <a:headEnd type="none" w="med" len="med"/>
                      <a:tailEnd type="none" w="med" len="med"/>
                    </a:lnB>
                    <a:noFill/>
                  </a:tcPr>
                </a:tc>
                <a:tc vMerge="1">
                  <a:tcPr>
                    <a:lnL>
                      <a:noFill/>
                    </a:lnL>
                    <a:lnR>
                      <a:noFill/>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vMerge="1">
                  <a:tcPr>
                    <a:lnL>
                      <a:noFill/>
                    </a:lnL>
                    <a:lnR>
                      <a:noFill/>
                    </a:lnR>
                    <a:lnT w="12700" cap="flat" cmpd="sng">
                      <a:solidFill>
                        <a:srgbClr val="000000"/>
                      </a:solidFill>
                      <a:prstDash val="solid"/>
                      <a:headEnd type="none" w="med" len="med"/>
                      <a:tailEnd type="none" w="med" len="med"/>
                    </a:lnT>
                    <a:lnB w="12700">
                      <a:solidFill>
                        <a:schemeClr val="tx1"/>
                      </a:solidFill>
                      <a:prstDash val="solid"/>
                    </a:lnB>
                    <a:noFill/>
                  </a:tcPr>
                </a:tc>
                <a:tc vMerge="1">
                  <a:tcPr>
                    <a:lnL>
                      <a:noFill/>
                    </a:lnL>
                    <a:lnR>
                      <a:noFill/>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vMerge="1">
                  <a:tcPr>
                    <a:lnL>
                      <a:noFill/>
                    </a:lnL>
                    <a:lnR>
                      <a:noFill/>
                    </a:lnR>
                    <a:lnB w="12700">
                      <a:solidFill>
                        <a:schemeClr val="tx1"/>
                      </a:solidFill>
                      <a:prstDash val="solid"/>
                    </a:lnB>
                  </a:tcPr>
                </a:tc>
                <a:tc vMerge="1">
                  <a:tcPr>
                    <a:lnL>
                      <a:noFill/>
                    </a:lnL>
                    <a:lnR>
                      <a:noFill/>
                    </a:lnR>
                    <a:lnB w="12700">
                      <a:solidFill>
                        <a:schemeClr val="tx1"/>
                      </a:solidFill>
                      <a:prstDash val="solid"/>
                    </a:lnB>
                  </a:tcPr>
                </a:tc>
                <a:tc vMerge="1">
                  <a:tcPr>
                    <a:lnL>
                      <a:noFill/>
                    </a:lnL>
                    <a:lnR>
                      <a:noFill/>
                    </a:lnR>
                    <a:lnB w="12700">
                      <a:solidFill>
                        <a:schemeClr val="tx1"/>
                      </a:solidFill>
                      <a:prstDash val="solid"/>
                    </a:lnB>
                  </a:tcPr>
                </a:tc>
                <a:tc vMerge="1">
                  <a:tcPr>
                    <a:lnL>
                      <a:noFill/>
                    </a:lnL>
                    <a:lnR>
                      <a:noFill/>
                    </a:lnR>
                    <a:lnB w="12700">
                      <a:solidFill>
                        <a:schemeClr val="tx1"/>
                      </a:solidFill>
                      <a:prstDash val="solid"/>
                    </a:lnB>
                  </a:tcPr>
                </a:tc>
                <a:tc>
                  <a:txBody>
                    <a:bodyPr/>
                    <a:p>
                      <a:pPr algn="l" fontAlgn="ctr"/>
                      <a:r>
                        <a:rPr lang="en-US" altLang="zh-CN" sz="900" b="0" i="0">
                          <a:latin typeface="Heiti SC Light" panose="02000000000000000000" charset="-122"/>
                          <a:ea typeface="Heiti SC Light" panose="02000000000000000000" charset="-122"/>
                          <a:cs typeface="Heiti SC Light" panose="02000000000000000000" charset="-122"/>
                        </a:rPr>
                        <a:t>High Latitude (3+1)</a:t>
                      </a:r>
                      <a:endParaRPr lang="en-US" altLang="zh-CN" sz="900" b="0" i="0">
                        <a:latin typeface="Heiti SC Light" panose="02000000000000000000" charset="-122"/>
                        <a:ea typeface="Heiti SC Light" panose="02000000000000000000" charset="-122"/>
                        <a:cs typeface="Heiti SC Light" panose="02000000000000000000" charset="-122"/>
                      </a:endParaRPr>
                    </a:p>
                  </a:txBody>
                  <a:tcPr marL="5158" marR="5158" marT="5158" marB="18123" anchor="ctr" anchorCtr="0">
                    <a:lnL>
                      <a:noFill/>
                    </a:lnL>
                    <a:lnR>
                      <a:noFill/>
                    </a:lnR>
                    <a:lnT w="12700">
                      <a:solidFill>
                        <a:schemeClr val="tx1"/>
                      </a:solidFill>
                      <a:prstDash val="solid"/>
                    </a:lnT>
                    <a:lnB w="12700">
                      <a:solidFill>
                        <a:schemeClr val="tx1"/>
                      </a:solidFill>
                      <a:prstDash val="solid"/>
                    </a:lnB>
                    <a:lnTlToBr>
                      <a:noFill/>
                    </a:lnTlToBr>
                    <a:lnBlToTr>
                      <a:noFill/>
                    </a:lnBlToTr>
                    <a:noFill/>
                  </a:tcPr>
                </a:tc>
                <a:tc>
                  <a:txBody>
                    <a:bodyPr/>
                    <a:p>
                      <a:pPr algn="ctr" fontAlgn="ctr"/>
                      <a:r>
                        <a:rPr lang="en-US" altLang="zh-CN" sz="900">
                          <a:latin typeface="Heiti SC Light" panose="02000000000000000000" charset="-122"/>
                          <a:ea typeface="Heiti SC Light" panose="02000000000000000000" charset="-122"/>
                          <a:cs typeface="Heiti SC Light" panose="02000000000000000000" charset="-122"/>
                          <a:sym typeface="+mn-ea"/>
                        </a:rPr>
                        <a:t>125Ah</a:t>
                      </a:r>
                      <a:endParaRPr lang="en-US" altLang="zh-CN" sz="900" b="0" i="0">
                        <a:latin typeface="Heiti SC Light" panose="02000000000000000000" charset="-122"/>
                        <a:ea typeface="Heiti SC Light" panose="02000000000000000000" charset="-122"/>
                        <a:cs typeface="Heiti SC Light" panose="02000000000000000000" charset="-122"/>
                        <a:sym typeface="+mn-ea"/>
                      </a:endParaRPr>
                    </a:p>
                  </a:txBody>
                  <a:tcPr marL="5158" marR="5158" marT="5158" marB="18123" anchor="ctr" anchorCtr="0">
                    <a:lnL>
                      <a:noFill/>
                    </a:lnL>
                    <a:lnR>
                      <a:noFill/>
                    </a:lnR>
                    <a:lnT w="12700">
                      <a:solidFill>
                        <a:schemeClr val="tx1"/>
                      </a:solidFill>
                      <a:prstDash val="solid"/>
                    </a:lnT>
                    <a:lnB w="12700">
                      <a:solidFill>
                        <a:schemeClr val="tx1"/>
                      </a:solidFill>
                      <a:prstDash val="solid"/>
                    </a:lnB>
                    <a:lnTlToBr>
                      <a:noFill/>
                    </a:lnTlToBr>
                    <a:lnBlToTr>
                      <a:noFill/>
                    </a:lnBlToTr>
                    <a:noFill/>
                  </a:tcPr>
                </a:tc>
                <a:tc vMerge="1">
                  <a:tcPr>
                    <a:lnL>
                      <a:noFill/>
                    </a:lnL>
                    <a:lnR>
                      <a:noFill/>
                    </a:lnR>
                    <a:lnB w="12700">
                      <a:solidFill>
                        <a:schemeClr val="tx1"/>
                      </a:solidFill>
                      <a:prstDash val="solid"/>
                    </a:lnB>
                  </a:tcPr>
                </a:tc>
              </a:tr>
              <a:tr h="236855">
                <a:tc vMerge="1">
                  <a:tcPr>
                    <a:lnL>
                      <a:noFill/>
                    </a:lnL>
                    <a:lnR>
                      <a:noFill/>
                    </a:lnR>
                    <a:lnB w="12700">
                      <a:solidFill>
                        <a:schemeClr val="tx1"/>
                      </a:solidFill>
                      <a:prstDash val="solid"/>
                    </a:lnB>
                  </a:tcPr>
                </a:tc>
                <a:tc vMerge="1">
                  <a:tcPr>
                    <a:lnL>
                      <a:noFill/>
                    </a:lnL>
                    <a:lnR>
                      <a:noFill/>
                    </a:lnR>
                    <a:lnB w="12700">
                      <a:solidFill>
                        <a:schemeClr val="tx1"/>
                      </a:solidFill>
                      <a:prstDash val="solid"/>
                    </a:lnB>
                    <a:noFill/>
                  </a:tcPr>
                </a:tc>
                <a:tc vMerge="1">
                  <a:tcPr>
                    <a:lnL>
                      <a:noFill/>
                    </a:lnL>
                    <a:lnR>
                      <a:noFill/>
                    </a:lnR>
                    <a:lnT w="12700" cap="flat" cmpd="sng">
                      <a:solidFill>
                        <a:srgbClr val="000000"/>
                      </a:solidFill>
                      <a:prstDash val="solid"/>
                      <a:headEnd type="none" w="med" len="med"/>
                      <a:tailEnd type="none" w="med" len="med"/>
                    </a:lnT>
                    <a:lnB w="12700">
                      <a:solidFill>
                        <a:schemeClr val="tx1"/>
                      </a:solidFill>
                      <a:prstDash val="solid"/>
                    </a:lnB>
                  </a:tcPr>
                </a:tc>
                <a:tc vMerge="1">
                  <a:tcPr>
                    <a:lnL>
                      <a:noFill/>
                    </a:lnL>
                    <a:lnR>
                      <a:noFill/>
                    </a:lnR>
                    <a:lnT w="12700" cap="flat" cmpd="sng">
                      <a:solidFill>
                        <a:srgbClr val="000000"/>
                      </a:solidFill>
                      <a:prstDash val="solid"/>
                      <a:headEnd type="none" w="med" len="med"/>
                      <a:tailEnd type="none" w="med" len="med"/>
                    </a:lnT>
                    <a:lnB w="12700">
                      <a:solidFill>
                        <a:schemeClr val="tx1"/>
                      </a:solidFill>
                      <a:prstDash val="solid"/>
                    </a:lnB>
                    <a:noFill/>
                  </a:tcPr>
                </a:tc>
                <a:tc vMerge="1">
                  <a:tcPr>
                    <a:lnL>
                      <a:noFill/>
                    </a:lnL>
                    <a:lnR>
                      <a:noFill/>
                    </a:lnR>
                    <a:lnT w="12700" cap="flat" cmpd="sng">
                      <a:solidFill>
                        <a:srgbClr val="000000"/>
                      </a:solidFill>
                      <a:prstDash val="solid"/>
                      <a:headEnd type="none" w="med" len="med"/>
                      <a:tailEnd type="none" w="med" len="med"/>
                    </a:lnT>
                    <a:lnB w="12700">
                      <a:solidFill>
                        <a:schemeClr val="tx1"/>
                      </a:solidFill>
                      <a:prstDash val="solid"/>
                    </a:lnB>
                  </a:tcPr>
                </a:tc>
                <a:tc>
                  <a:txBody>
                    <a:bodyPr/>
                    <a:p>
                      <a:pPr algn="ctr" fontAlgn="ctr"/>
                      <a:r>
                        <a:rPr lang="en-US" altLang="zh-CN" sz="900">
                          <a:latin typeface="Heiti SC Light" panose="02000000000000000000" charset="-122"/>
                          <a:ea typeface="Heiti SC Light" panose="02000000000000000000" charset="-122"/>
                          <a:cs typeface="Heiti SC Light" panose="02000000000000000000" charset="-122"/>
                          <a:sym typeface="+mn-ea"/>
                        </a:rPr>
                        <a:t>OLP-ATON-C</a:t>
                      </a:r>
                      <a:endParaRPr lang="en-US" altLang="zh-CN" sz="900" b="0" i="0">
                        <a:latin typeface="Heiti SC Light" panose="02000000000000000000" charset="-122"/>
                        <a:ea typeface="Heiti SC Light" panose="02000000000000000000" charset="-122"/>
                        <a:cs typeface="Heiti SC Light" panose="02000000000000000000" charset="-122"/>
                        <a:sym typeface="+mn-ea"/>
                      </a:endParaRPr>
                    </a:p>
                  </a:txBody>
                  <a:tcPr marL="5158" marR="5158" marT="5158" marB="18123" anchor="ctr" anchorCtr="0">
                    <a:lnL>
                      <a:noFill/>
                    </a:lnL>
                    <a:lnR>
                      <a:noFill/>
                    </a:lnR>
                    <a:lnT w="12700">
                      <a:solidFill>
                        <a:schemeClr val="tx1"/>
                      </a:solidFill>
                      <a:prstDash val="solid"/>
                    </a:lnT>
                    <a:lnB w="12700">
                      <a:solidFill>
                        <a:schemeClr val="tx1"/>
                      </a:solidFill>
                      <a:prstDash val="solid"/>
                    </a:lnB>
                    <a:lnTlToBr>
                      <a:noFill/>
                    </a:lnTlToBr>
                    <a:lnBlToTr>
                      <a:noFill/>
                    </a:lnBlToTr>
                    <a:noFill/>
                  </a:tcPr>
                </a:tc>
                <a:tc>
                  <a:txBody>
                    <a:bodyPr/>
                    <a:p>
                      <a:pPr algn="ctr" fontAlgn="ctr"/>
                      <a:r>
                        <a:rPr lang="en-US" altLang="zh-CN" sz="900" b="0" i="0">
                          <a:latin typeface="Heiti SC Light" panose="02000000000000000000" charset="-122"/>
                          <a:ea typeface="Heiti SC Light" panose="02000000000000000000" charset="-122"/>
                          <a:cs typeface="Heiti SC Light" panose="02000000000000000000" charset="-122"/>
                        </a:rPr>
                        <a:t>2640*800</a:t>
                      </a:r>
                      <a:endParaRPr lang="en-US" altLang="zh-CN" sz="900" b="0" i="0">
                        <a:latin typeface="Heiti SC Light" panose="02000000000000000000" charset="-122"/>
                        <a:ea typeface="Heiti SC Light" panose="02000000000000000000" charset="-122"/>
                        <a:cs typeface="Heiti SC Light" panose="02000000000000000000" charset="-122"/>
                      </a:endParaRPr>
                    </a:p>
                  </a:txBody>
                  <a:tcPr marL="5158" marR="5158" marT="5158" marB="18123" anchor="ctr" anchorCtr="0">
                    <a:lnL>
                      <a:noFill/>
                    </a:lnL>
                    <a:lnR>
                      <a:noFill/>
                    </a:lnR>
                    <a:lnT w="12700">
                      <a:solidFill>
                        <a:schemeClr val="tx1"/>
                      </a:solidFill>
                      <a:prstDash val="solid"/>
                    </a:lnT>
                    <a:lnB w="12700">
                      <a:solidFill>
                        <a:schemeClr val="tx1"/>
                      </a:solidFill>
                      <a:prstDash val="solid"/>
                    </a:lnB>
                    <a:lnTlToBr>
                      <a:noFill/>
                    </a:lnTlToBr>
                    <a:lnBlToTr>
                      <a:noFill/>
                    </a:lnBlToTr>
                    <a:noFill/>
                  </a:tcPr>
                </a:tc>
                <a:tc>
                  <a:txBody>
                    <a:bodyPr/>
                    <a:p>
                      <a:pPr algn="ctr" fontAlgn="ctr"/>
                      <a:r>
                        <a:rPr lang="en-US" altLang="zh-CN" sz="900" b="0" i="0">
                          <a:latin typeface="Heiti SC Light" panose="02000000000000000000" charset="-122"/>
                          <a:ea typeface="Heiti SC Light" panose="02000000000000000000" charset="-122"/>
                          <a:cs typeface="Heiti SC Light" panose="02000000000000000000" charset="-122"/>
                        </a:rPr>
                        <a:t>100W</a:t>
                      </a:r>
                      <a:endParaRPr lang="en-US" altLang="zh-CN" sz="900" b="0" i="0">
                        <a:latin typeface="Heiti SC Light" panose="02000000000000000000" charset="-122"/>
                        <a:ea typeface="Heiti SC Light" panose="02000000000000000000" charset="-122"/>
                        <a:cs typeface="Heiti SC Light" panose="02000000000000000000" charset="-122"/>
                        <a:sym typeface="+mn-ea"/>
                      </a:endParaRPr>
                    </a:p>
                  </a:txBody>
                  <a:tcPr marL="5158" marR="5158" marT="5158" marB="18123" anchor="ctr" anchorCtr="0">
                    <a:lnL>
                      <a:noFill/>
                    </a:lnL>
                    <a:lnR>
                      <a:noFill/>
                    </a:lnR>
                    <a:lnT w="12700">
                      <a:solidFill>
                        <a:schemeClr val="tx1"/>
                      </a:solidFill>
                      <a:prstDash val="solid"/>
                    </a:lnT>
                    <a:lnB w="12700">
                      <a:solidFill>
                        <a:schemeClr val="tx1"/>
                      </a:solidFill>
                      <a:prstDash val="solid"/>
                    </a:lnB>
                    <a:lnTlToBr>
                      <a:noFill/>
                    </a:lnTlToBr>
                    <a:lnBlToTr>
                      <a:noFill/>
                    </a:lnBlToTr>
                    <a:noFill/>
                  </a:tcPr>
                </a:tc>
                <a:tc>
                  <a:txBody>
                    <a:bodyPr/>
                    <a:p>
                      <a:pPr algn="ctr" fontAlgn="ctr"/>
                      <a:r>
                        <a:rPr lang="en-US" altLang="zh-CN" sz="900" b="0" i="0">
                          <a:latin typeface="Heiti SC Light" panose="02000000000000000000" charset="-122"/>
                          <a:ea typeface="Heiti SC Light" panose="02000000000000000000" charset="-122"/>
                          <a:cs typeface="Heiti SC Light" panose="02000000000000000000" charset="-122"/>
                        </a:rPr>
                        <a:t>350W</a:t>
                      </a:r>
                      <a:endParaRPr lang="en-US" altLang="zh-CN" sz="900" b="0" i="0">
                        <a:latin typeface="Heiti SC Light" panose="02000000000000000000" charset="-122"/>
                        <a:ea typeface="Heiti SC Light" panose="02000000000000000000" charset="-122"/>
                        <a:cs typeface="Heiti SC Light" panose="02000000000000000000" charset="-122"/>
                        <a:sym typeface="+mn-ea"/>
                      </a:endParaRPr>
                    </a:p>
                  </a:txBody>
                  <a:tcPr marL="5158" marR="5158" marT="5158" marB="18123" anchor="ctr" anchorCtr="0">
                    <a:lnL>
                      <a:noFill/>
                    </a:lnL>
                    <a:lnR>
                      <a:noFill/>
                    </a:lnR>
                    <a:lnT w="12700">
                      <a:solidFill>
                        <a:schemeClr val="tx1"/>
                      </a:solidFill>
                      <a:prstDash val="solid"/>
                    </a:lnT>
                    <a:lnB w="12700">
                      <a:solidFill>
                        <a:schemeClr val="tx1"/>
                      </a:solidFill>
                      <a:prstDash val="solid"/>
                    </a:lnB>
                    <a:lnTlToBr>
                      <a:noFill/>
                    </a:lnTlToBr>
                    <a:lnBlToTr>
                      <a:noFill/>
                    </a:lnBlToTr>
                    <a:noFill/>
                  </a:tcPr>
                </a:tc>
                <a:tc>
                  <a:txBody>
                    <a:bodyPr/>
                    <a:p>
                      <a:pPr algn="l" fontAlgn="ctr"/>
                      <a:r>
                        <a:rPr lang="en-US" altLang="zh-CN" sz="900" b="0" i="0">
                          <a:latin typeface="Heiti SC Light" panose="02000000000000000000" charset="-122"/>
                          <a:ea typeface="Heiti SC Light" panose="02000000000000000000" charset="-122"/>
                          <a:cs typeface="Heiti SC Light" panose="02000000000000000000" charset="-122"/>
                        </a:rPr>
                        <a:t>Low Latitude (3+1)</a:t>
                      </a:r>
                      <a:endParaRPr lang="en-US" altLang="zh-CN" sz="900" b="0" i="0">
                        <a:latin typeface="Heiti SC Light" panose="02000000000000000000" charset="-122"/>
                        <a:ea typeface="Heiti SC Light" panose="02000000000000000000" charset="-122"/>
                        <a:cs typeface="Heiti SC Light" panose="02000000000000000000" charset="-122"/>
                      </a:endParaRPr>
                    </a:p>
                  </a:txBody>
                  <a:tcPr marL="5158" marR="5158" marT="5158" marB="18123" anchor="ctr" anchorCtr="0">
                    <a:lnL>
                      <a:noFill/>
                    </a:lnL>
                    <a:lnR>
                      <a:noFill/>
                    </a:lnR>
                    <a:lnT w="12700">
                      <a:solidFill>
                        <a:schemeClr val="tx1"/>
                      </a:solidFill>
                      <a:prstDash val="solid"/>
                    </a:lnT>
                    <a:lnB w="12700">
                      <a:solidFill>
                        <a:schemeClr val="tx1"/>
                      </a:solidFill>
                      <a:prstDash val="solid"/>
                    </a:lnB>
                    <a:lnTlToBr>
                      <a:noFill/>
                    </a:lnTlToBr>
                    <a:lnBlToTr>
                      <a:noFill/>
                    </a:lnBlToTr>
                    <a:noFill/>
                  </a:tcPr>
                </a:tc>
                <a:tc>
                  <a:txBody>
                    <a:bodyPr/>
                    <a:p>
                      <a:pPr algn="ctr" fontAlgn="ctr"/>
                      <a:r>
                        <a:rPr lang="en-US" altLang="zh-CN" sz="900">
                          <a:latin typeface="Heiti SC Light" panose="02000000000000000000" charset="-122"/>
                          <a:ea typeface="Heiti SC Light" panose="02000000000000000000" charset="-122"/>
                          <a:cs typeface="Heiti SC Light" panose="02000000000000000000" charset="-122"/>
                          <a:sym typeface="+mn-ea"/>
                        </a:rPr>
                        <a:t>100Ah</a:t>
                      </a:r>
                      <a:endParaRPr lang="en-US" altLang="zh-CN" sz="900" b="0" i="0">
                        <a:latin typeface="Heiti SC Light" panose="02000000000000000000" charset="-122"/>
                        <a:ea typeface="Heiti SC Light" panose="02000000000000000000" charset="-122"/>
                        <a:cs typeface="Heiti SC Light" panose="02000000000000000000" charset="-122"/>
                        <a:sym typeface="+mn-ea"/>
                      </a:endParaRPr>
                    </a:p>
                  </a:txBody>
                  <a:tcPr marL="5158" marR="5158" marT="5158" marB="18123" anchor="ctr" anchorCtr="0">
                    <a:lnL>
                      <a:noFill/>
                    </a:lnL>
                    <a:lnR>
                      <a:noFill/>
                    </a:lnR>
                    <a:lnT w="12700">
                      <a:solidFill>
                        <a:schemeClr val="tx1"/>
                      </a:solidFill>
                      <a:prstDash val="solid"/>
                    </a:lnT>
                    <a:lnB w="12700">
                      <a:solidFill>
                        <a:schemeClr val="tx1"/>
                      </a:solidFill>
                      <a:prstDash val="solid"/>
                    </a:lnB>
                    <a:lnTlToBr>
                      <a:noFill/>
                    </a:lnTlToBr>
                    <a:lnBlToTr>
                      <a:noFill/>
                    </a:lnBlToTr>
                    <a:noFill/>
                  </a:tcPr>
                </a:tc>
                <a:tc>
                  <a:txBody>
                    <a:bodyPr/>
                    <a:p>
                      <a:pPr algn="ctr" fontAlgn="ctr"/>
                      <a:r>
                        <a:rPr lang="en-US" altLang="zh-CN" sz="900" b="0" i="0">
                          <a:latin typeface="Heiti SC Light" panose="02000000000000000000" charset="-122"/>
                          <a:ea typeface="Heiti SC Light" panose="02000000000000000000" charset="-122"/>
                          <a:cs typeface="Heiti SC Light" panose="02000000000000000000" charset="-122"/>
                        </a:rPr>
                        <a:t>Φ109*t3</a:t>
                      </a:r>
                      <a:endParaRPr lang="en-US" altLang="zh-CN" sz="900" b="0" i="0">
                        <a:latin typeface="Heiti SC Light" panose="02000000000000000000" charset="-122"/>
                        <a:ea typeface="Heiti SC Light" panose="02000000000000000000" charset="-122"/>
                        <a:cs typeface="Heiti SC Light" panose="02000000000000000000" charset="-122"/>
                      </a:endParaRPr>
                    </a:p>
                  </a:txBody>
                  <a:tcPr marL="5158" marR="5158" marT="5158" marB="18123" anchor="ctr" anchorCtr="0">
                    <a:lnL>
                      <a:noFill/>
                    </a:lnL>
                    <a:lnR>
                      <a:noFill/>
                    </a:lnR>
                    <a:lnT w="12700">
                      <a:solidFill>
                        <a:schemeClr val="tx1"/>
                      </a:solidFill>
                      <a:prstDash val="solid"/>
                    </a:lnT>
                    <a:lnB w="12700">
                      <a:solidFill>
                        <a:schemeClr val="tx1"/>
                      </a:solidFill>
                      <a:prstDash val="solid"/>
                    </a:lnB>
                    <a:lnTlToBr>
                      <a:noFill/>
                    </a:lnTlToBr>
                    <a:lnBlToTr>
                      <a:noFill/>
                    </a:lnBlToTr>
                    <a:noFill/>
                  </a:tcPr>
                </a:tc>
              </a:tr>
              <a:tr h="193675">
                <a:tc>
                  <a:txBody>
                    <a:bodyPr/>
                    <a:p>
                      <a:pPr algn="ctr" fontAlgn="ctr">
                        <a:buNone/>
                      </a:pPr>
                      <a:endParaRPr lang="zh-CN" altLang="en-US" sz="1120" b="0" i="0">
                        <a:solidFill>
                          <a:srgbClr val="000000"/>
                        </a:solidFill>
                        <a:latin typeface="微软雅黑" panose="020B0503020204020204" charset="-122"/>
                        <a:ea typeface="微软雅黑" panose="020B0503020204020204" charset="-122"/>
                      </a:endParaRPr>
                    </a:p>
                  </a:txBody>
                  <a:tcPr marL="5158" marR="5158" marT="5158" marB="18123" anchor="ctr" anchorCtr="0">
                    <a:lnL>
                      <a:noFill/>
                    </a:lnL>
                    <a:lnR>
                      <a:noFill/>
                    </a:lnR>
                    <a:lnT w="12700">
                      <a:solidFill>
                        <a:schemeClr val="tx1"/>
                      </a:solidFill>
                      <a:prstDash val="solid"/>
                    </a:lnT>
                    <a:lnB w="12700">
                      <a:solidFill>
                        <a:schemeClr val="tx1"/>
                      </a:solidFill>
                      <a:prstDash val="solid"/>
                    </a:lnB>
                    <a:lnTlToBr>
                      <a:noFill/>
                    </a:lnTlToBr>
                    <a:lnBlToTr>
                      <a:noFill/>
                    </a:lnBlToTr>
                    <a:noFill/>
                  </a:tcPr>
                </a:tc>
                <a:tc>
                  <a:txBody>
                    <a:bodyPr/>
                    <a:p>
                      <a:pPr algn="ctr" fontAlgn="ctr">
                        <a:buNone/>
                      </a:pPr>
                      <a:endParaRPr lang="zh-CN" altLang="en-US" sz="1120" b="0" i="0">
                        <a:solidFill>
                          <a:srgbClr val="000000"/>
                        </a:solidFill>
                        <a:latin typeface="微软雅黑" panose="020B0503020204020204" charset="-122"/>
                        <a:ea typeface="微软雅黑" panose="020B0503020204020204" charset="-122"/>
                      </a:endParaRPr>
                    </a:p>
                  </a:txBody>
                  <a:tcPr marL="5158" marR="5158" marT="5158" marB="18123" anchor="ctr" anchorCtr="0">
                    <a:lnL>
                      <a:noFill/>
                    </a:lnL>
                    <a:lnR>
                      <a:noFill/>
                    </a:lnR>
                    <a:lnT w="12700">
                      <a:solidFill>
                        <a:schemeClr val="tx1"/>
                      </a:solidFill>
                      <a:prstDash val="solid"/>
                    </a:lnT>
                    <a:lnB w="12700">
                      <a:solidFill>
                        <a:schemeClr val="tx1"/>
                      </a:solidFill>
                      <a:prstDash val="solid"/>
                    </a:lnB>
                    <a:lnTlToBr>
                      <a:noFill/>
                    </a:lnTlToBr>
                    <a:lnBlToTr>
                      <a:noFill/>
                    </a:lnBlToTr>
                    <a:noFill/>
                  </a:tcPr>
                </a:tc>
                <a:tc gridSpan="10">
                  <a:txBody>
                    <a:bodyPr/>
                    <a:p>
                      <a:pPr algn="ctr" fontAlgn="ctr"/>
                      <a:endParaRPr lang="en-US" altLang="zh-CN" sz="900" b="0" i="0">
                        <a:latin typeface="Heiti SC Light" panose="02000000000000000000" charset="-122"/>
                        <a:ea typeface="Heiti SC Light" panose="02000000000000000000" charset="-122"/>
                        <a:cs typeface="Heiti SC Light" panose="02000000000000000000" charset="-122"/>
                      </a:endParaRPr>
                    </a:p>
                  </a:txBody>
                  <a:tcPr marL="5158" marR="5158" marT="5158" marB="18123" anchor="ctr" anchorCtr="0">
                    <a:lnL>
                      <a:noFill/>
                    </a:lnL>
                    <a:lnR>
                      <a:noFill/>
                    </a:lnR>
                    <a:lnT w="12700">
                      <a:solidFill>
                        <a:schemeClr val="tx1"/>
                      </a:solidFill>
                      <a:prstDash val="solid"/>
                    </a:lnT>
                    <a:lnB w="12700">
                      <a:solidFill>
                        <a:schemeClr val="tx1"/>
                      </a:solidFill>
                      <a:prstDash val="solid"/>
                    </a:lnB>
                    <a:lnTlToBr>
                      <a:noFill/>
                    </a:lnTlToBr>
                    <a:lnBlToTr>
                      <a:noFill/>
                    </a:lnBlToTr>
                    <a:noFill/>
                  </a:tcPr>
                </a:tc>
                <a:tc hMerge="1">
                  <a:tcPr marL="6455" marR="6455" marT="6455" marB="22675" anchor="ctr" anchorCtr="0">
                    <a:lnL>
                      <a:noFill/>
                    </a:lnL>
                    <a:lnR>
                      <a:noFill/>
                    </a:lnR>
                    <a:lnT w="12700">
                      <a:solidFill>
                        <a:schemeClr val="tx1"/>
                      </a:solidFill>
                      <a:prstDash val="solid"/>
                    </a:lnT>
                    <a:lnB w="12700">
                      <a:solidFill>
                        <a:schemeClr val="tx1"/>
                      </a:solidFill>
                      <a:prstDash val="solid"/>
                    </a:lnB>
                    <a:lnTlToBr>
                      <a:noFill/>
                    </a:lnTlToBr>
                    <a:lnBlToTr>
                      <a:noFill/>
                    </a:lnBlToTr>
                    <a:noFill/>
                  </a:tcPr>
                </a:tc>
                <a:tc hMerge="1">
                  <a:tcPr marL="13017" marR="13017" marT="13017" anchor="ctr" anchorCtr="0">
                    <a:lnL>
                      <a:noFill/>
                    </a:lnL>
                    <a:lnR>
                      <a:noFill/>
                    </a:lnR>
                    <a:lnT w="12700">
                      <a:solidFill>
                        <a:schemeClr val="tx1"/>
                      </a:solidFill>
                      <a:prstDash val="solid"/>
                    </a:lnT>
                    <a:lnB w="12700">
                      <a:solidFill>
                        <a:schemeClr val="tx1"/>
                      </a:solidFill>
                      <a:prstDash val="solid"/>
                    </a:lnB>
                    <a:noFill/>
                  </a:tcPr>
                </a:tc>
                <a:tc hMerge="1">
                  <a:tcPr>
                    <a:lnT w="12700">
                      <a:solidFill>
                        <a:schemeClr val="tx1"/>
                      </a:solidFill>
                      <a:prstDash val="solid"/>
                    </a:lnT>
                    <a:lnB w="12700">
                      <a:solidFill>
                        <a:schemeClr val="tx1"/>
                      </a:solidFill>
                      <a:prstDash val="solid"/>
                    </a:lnB>
                  </a:tcPr>
                </a:tc>
                <a:tc hMerge="1">
                  <a:tcPr>
                    <a:lnT w="12700">
                      <a:solidFill>
                        <a:schemeClr val="tx1"/>
                      </a:solidFill>
                      <a:prstDash val="solid"/>
                    </a:lnT>
                    <a:lnB w="12700">
                      <a:solidFill>
                        <a:schemeClr val="tx1"/>
                      </a:solidFill>
                      <a:prstDash val="solid"/>
                    </a:lnB>
                  </a:tcPr>
                </a:tc>
                <a:tc hMerge="1">
                  <a:tcPr>
                    <a:lnT w="12700">
                      <a:solidFill>
                        <a:schemeClr val="tx1"/>
                      </a:solidFill>
                      <a:prstDash val="solid"/>
                    </a:lnT>
                    <a:lnB w="12700">
                      <a:solidFill>
                        <a:schemeClr val="tx1"/>
                      </a:solidFill>
                      <a:prstDash val="solid"/>
                    </a:lnB>
                  </a:tcPr>
                </a:tc>
                <a:tc hMerge="1">
                  <a:tcPr>
                    <a:lnT w="12700">
                      <a:solidFill>
                        <a:schemeClr val="tx1"/>
                      </a:solidFill>
                      <a:prstDash val="solid"/>
                    </a:lnT>
                    <a:lnB w="12700">
                      <a:solidFill>
                        <a:schemeClr val="tx1"/>
                      </a:solidFill>
                      <a:prstDash val="solid"/>
                    </a:lnB>
                  </a:tcPr>
                </a:tc>
                <a:tc hMerge="1">
                  <a:tcPr>
                    <a:lnT w="12700">
                      <a:solidFill>
                        <a:schemeClr val="tx1"/>
                      </a:solidFill>
                      <a:prstDash val="solid"/>
                    </a:lnT>
                    <a:lnB w="12700">
                      <a:solidFill>
                        <a:schemeClr val="tx1"/>
                      </a:solidFill>
                      <a:prstDash val="solid"/>
                    </a:lnB>
                  </a:tcPr>
                </a:tc>
                <a:tc hMerge="1">
                  <a:tcPr>
                    <a:lnT w="12700">
                      <a:solidFill>
                        <a:schemeClr val="tx1"/>
                      </a:solidFill>
                      <a:prstDash val="solid"/>
                    </a:lnT>
                    <a:lnB w="12700">
                      <a:solidFill>
                        <a:schemeClr val="tx1"/>
                      </a:solidFill>
                      <a:prstDash val="solid"/>
                    </a:lnB>
                  </a:tcPr>
                </a:tc>
                <a:tc hMerge="1">
                  <a:tcPr>
                    <a:lnR>
                      <a:noFill/>
                    </a:lnR>
                    <a:lnT w="12700">
                      <a:solidFill>
                        <a:schemeClr val="tx1"/>
                      </a:solidFill>
                      <a:prstDash val="solid"/>
                    </a:lnT>
                    <a:lnB w="12700">
                      <a:solidFill>
                        <a:schemeClr val="tx1"/>
                      </a:solidFill>
                      <a:prstDash val="solid"/>
                    </a:lnB>
                  </a:tcPr>
                </a:tc>
              </a:tr>
              <a:tr h="347345">
                <a:tc rowSpan="5">
                  <a:txBody>
                    <a:bodyPr/>
                    <a:p>
                      <a:pPr algn="ctr" fontAlgn="ctr">
                        <a:buNone/>
                      </a:pPr>
                      <a:endParaRPr lang="en-US" altLang="zh-CN" sz="1120" b="0" i="0">
                        <a:solidFill>
                          <a:srgbClr val="000000"/>
                        </a:solidFill>
                        <a:latin typeface="微软雅黑" panose="020B0503020204020204" charset="-122"/>
                        <a:ea typeface="微软雅黑" panose="020B0503020204020204" charset="-122"/>
                      </a:endParaRPr>
                    </a:p>
                  </a:txBody>
                  <a:tcPr marL="5158" marR="5158" marT="5158" marB="18123" anchor="ctr" anchorCtr="0">
                    <a:lnL>
                      <a:noFill/>
                    </a:lnL>
                    <a:lnR>
                      <a:noFill/>
                    </a:lnR>
                    <a:lnT w="12700">
                      <a:solidFill>
                        <a:schemeClr val="tx1"/>
                      </a:solidFill>
                      <a:prstDash val="solid"/>
                    </a:lnT>
                    <a:lnB>
                      <a:noFill/>
                    </a:lnB>
                    <a:lnTlToBr>
                      <a:noFill/>
                    </a:lnTlToBr>
                    <a:lnBlToTr>
                      <a:noFill/>
                    </a:lnBlToTr>
                    <a:noFill/>
                  </a:tcPr>
                </a:tc>
                <a:tc rowSpan="5">
                  <a:txBody>
                    <a:bodyPr/>
                    <a:p>
                      <a:pPr algn="ctr" fontAlgn="ctr">
                        <a:buNone/>
                      </a:pPr>
                      <a:r>
                        <a:rPr lang="en-US" altLang="zh-CN" sz="1400" b="0" i="0">
                          <a:solidFill>
                            <a:srgbClr val="000000"/>
                          </a:solidFill>
                          <a:latin typeface="微软雅黑" panose="020B0503020204020204" charset="-122"/>
                          <a:ea typeface="微软雅黑" panose="020B0503020204020204" charset="-122"/>
                        </a:rPr>
                        <a:t>8M</a:t>
                      </a:r>
                      <a:endParaRPr lang="en-US" altLang="zh-CN" sz="1400" b="0" i="0">
                        <a:solidFill>
                          <a:srgbClr val="000000"/>
                        </a:solidFill>
                        <a:latin typeface="微软雅黑" panose="020B0503020204020204" charset="-122"/>
                        <a:ea typeface="微软雅黑" panose="020B0503020204020204" charset="-122"/>
                      </a:endParaRPr>
                    </a:p>
                  </a:txBody>
                  <a:tcPr marL="5158" marR="5158" marT="5158" marB="18123" anchor="ctr" anchorCtr="0">
                    <a:lnL>
                      <a:noFill/>
                    </a:lnL>
                    <a:lnR>
                      <a:noFill/>
                    </a:lnR>
                    <a:lnT w="12700">
                      <a:solidFill>
                        <a:schemeClr val="tx1"/>
                      </a:solidFill>
                      <a:prstDash val="solid"/>
                    </a:lnT>
                    <a:lnB>
                      <a:noFill/>
                    </a:lnB>
                    <a:lnTlToBr>
                      <a:noFill/>
                    </a:lnTlToBr>
                    <a:lnBlToTr>
                      <a:noFill/>
                    </a:lnBlToTr>
                    <a:noFill/>
                  </a:tcPr>
                </a:tc>
                <a:tc rowSpan="5">
                  <a:txBody>
                    <a:bodyPr/>
                    <a:p>
                      <a:pPr algn="ctr" fontAlgn="ctr">
                        <a:buClrTx/>
                        <a:buSzTx/>
                        <a:buFontTx/>
                      </a:pPr>
                      <a:r>
                        <a:rPr lang="en-US" altLang="zh-CN" sz="900">
                          <a:latin typeface="Heiti SC Light" panose="02000000000000000000" charset="-122"/>
                          <a:ea typeface="Heiti SC Light" panose="02000000000000000000" charset="-122"/>
                          <a:cs typeface="Heiti SC Light" panose="02000000000000000000" charset="-122"/>
                          <a:sym typeface="+mn-ea"/>
                        </a:rPr>
                        <a:t>Curved</a:t>
                      </a:r>
                      <a:endParaRPr lang="en-US" altLang="zh-CN" sz="900" b="0" i="0">
                        <a:latin typeface="Heiti SC Light" panose="02000000000000000000" charset="-122"/>
                        <a:ea typeface="Heiti SC Light" panose="02000000000000000000" charset="-122"/>
                        <a:cs typeface="Heiti SC Light" panose="02000000000000000000" charset="-122"/>
                        <a:sym typeface="+mn-ea"/>
                      </a:endParaRPr>
                    </a:p>
                  </a:txBody>
                  <a:tcPr marL="5158" marR="5158" marT="5158" marB="18123" anchor="ctr" anchorCtr="0">
                    <a:lnL>
                      <a:noFill/>
                    </a:lnL>
                    <a:lnR>
                      <a:noFill/>
                    </a:lnR>
                    <a:lnT w="12700">
                      <a:solidFill>
                        <a:schemeClr val="tx1"/>
                      </a:solidFill>
                      <a:prstDash val="solid"/>
                    </a:lnT>
                    <a:lnB>
                      <a:noFill/>
                    </a:lnB>
                    <a:lnTlToBr>
                      <a:noFill/>
                    </a:lnTlToBr>
                    <a:lnBlToTr>
                      <a:noFill/>
                    </a:lnBlToTr>
                    <a:noFill/>
                  </a:tcPr>
                </a:tc>
                <a:tc rowSpan="5">
                  <a:txBody>
                    <a:bodyPr/>
                    <a:p>
                      <a:pPr algn="ctr" fontAlgn="ctr">
                        <a:buClrTx/>
                        <a:buSzTx/>
                        <a:buFontTx/>
                        <a:buNone/>
                      </a:pPr>
                      <a:r>
                        <a:rPr lang="en-US" altLang="zh-CN" sz="900">
                          <a:latin typeface="Heiti SC Light" panose="02000000000000000000" charset="-122"/>
                          <a:ea typeface="Heiti SC Light" panose="02000000000000000000" charset="-122"/>
                          <a:cs typeface="Heiti SC Light" panose="02000000000000000000" charset="-122"/>
                          <a:sym typeface="+mn-ea"/>
                        </a:rPr>
                        <a:t>Angled</a:t>
                      </a:r>
                      <a:endParaRPr lang="en-US" altLang="zh-CN" sz="900" b="0" i="0">
                        <a:latin typeface="Heiti SC Light" panose="02000000000000000000" charset="-122"/>
                        <a:ea typeface="Heiti SC Light" panose="02000000000000000000" charset="-122"/>
                        <a:cs typeface="Heiti SC Light" panose="02000000000000000000" charset="-122"/>
                        <a:sym typeface="+mn-ea"/>
                      </a:endParaRPr>
                    </a:p>
                  </a:txBody>
                  <a:tcPr marL="5158" marR="5158" marT="5158" marB="18123" anchor="ctr" anchorCtr="0">
                    <a:lnL>
                      <a:noFill/>
                    </a:lnL>
                    <a:lnR>
                      <a:noFill/>
                    </a:lnR>
                    <a:lnT w="12700">
                      <a:solidFill>
                        <a:schemeClr val="tx1"/>
                      </a:solidFill>
                      <a:prstDash val="solid"/>
                    </a:lnT>
                    <a:lnB>
                      <a:noFill/>
                    </a:lnB>
                    <a:lnTlToBr>
                      <a:noFill/>
                    </a:lnTlToBr>
                    <a:lnBlToTr>
                      <a:noFill/>
                    </a:lnBlToTr>
                    <a:noFill/>
                  </a:tcPr>
                </a:tc>
                <a:tc rowSpan="5">
                  <a:txBody>
                    <a:bodyPr/>
                    <a:p>
                      <a:pPr algn="ctr" fontAlgn="ctr">
                        <a:buNone/>
                      </a:pPr>
                      <a:r>
                        <a:rPr lang="en-US" altLang="zh-CN" sz="900">
                          <a:latin typeface="Heiti SC Light" panose="02000000000000000000" charset="-122"/>
                          <a:ea typeface="Heiti SC Light" panose="02000000000000000000" charset="-122"/>
                          <a:cs typeface="Heiti SC Light" panose="02000000000000000000" charset="-122"/>
                          <a:sym typeface="+mn-ea"/>
                        </a:rPr>
                        <a:t>Straight</a:t>
                      </a:r>
                      <a:endParaRPr lang="en-US" altLang="zh-CN" sz="900" b="0" i="0">
                        <a:latin typeface="Heiti SC Light" panose="02000000000000000000" charset="-122"/>
                        <a:ea typeface="Heiti SC Light" panose="02000000000000000000" charset="-122"/>
                        <a:cs typeface="Heiti SC Light" panose="02000000000000000000" charset="-122"/>
                        <a:sym typeface="+mn-ea"/>
                      </a:endParaRPr>
                    </a:p>
                  </a:txBody>
                  <a:tcPr marL="5158" marR="5158" marT="5158" marB="18123" anchor="ctr" anchorCtr="0">
                    <a:lnL>
                      <a:noFill/>
                    </a:lnL>
                    <a:lnR>
                      <a:noFill/>
                    </a:lnR>
                    <a:lnT w="12700">
                      <a:solidFill>
                        <a:schemeClr val="tx1"/>
                      </a:solidFill>
                      <a:prstDash val="solid"/>
                    </a:lnT>
                    <a:lnB>
                      <a:noFill/>
                    </a:lnB>
                    <a:lnTlToBr>
                      <a:noFill/>
                    </a:lnTlToBr>
                    <a:lnBlToTr>
                      <a:noFill/>
                    </a:lnBlToTr>
                    <a:noFill/>
                  </a:tcPr>
                </a:tc>
                <a:tc rowSpan="2">
                  <a:txBody>
                    <a:bodyPr/>
                    <a:p>
                      <a:pPr algn="ctr" fontAlgn="ctr"/>
                      <a:r>
                        <a:rPr lang="en-US" altLang="zh-CN" sz="900">
                          <a:latin typeface="Heiti SC Light" panose="02000000000000000000" charset="-122"/>
                          <a:ea typeface="Heiti SC Light" panose="02000000000000000000" charset="-122"/>
                          <a:cs typeface="Heiti SC Light" panose="02000000000000000000" charset="-122"/>
                          <a:sym typeface="+mn-ea"/>
                        </a:rPr>
                        <a:t>OLP-ATON-A</a:t>
                      </a:r>
                      <a:endParaRPr lang="en-US" altLang="zh-CN" sz="900" b="0" i="0">
                        <a:latin typeface="Heiti SC Light" panose="02000000000000000000" charset="-122"/>
                        <a:ea typeface="Heiti SC Light" panose="02000000000000000000" charset="-122"/>
                        <a:cs typeface="Heiti SC Light" panose="02000000000000000000" charset="-122"/>
                        <a:sym typeface="+mn-ea"/>
                      </a:endParaRPr>
                    </a:p>
                  </a:txBody>
                  <a:tcPr marL="5158" marR="5158" marT="5158" marB="18123" anchor="ctr" anchorCtr="0">
                    <a:lnL>
                      <a:noFill/>
                    </a:lnL>
                    <a:lnR>
                      <a:noFill/>
                    </a:lnR>
                    <a:lnT w="12700">
                      <a:solidFill>
                        <a:schemeClr val="tx1"/>
                      </a:solidFill>
                      <a:prstDash val="solid"/>
                    </a:lnT>
                    <a:lnB w="12700">
                      <a:solidFill>
                        <a:schemeClr val="tx1"/>
                      </a:solidFill>
                      <a:prstDash val="solid"/>
                    </a:lnB>
                    <a:lnTlToBr>
                      <a:noFill/>
                    </a:lnTlToBr>
                    <a:lnBlToTr>
                      <a:noFill/>
                    </a:lnBlToTr>
                    <a:noFill/>
                  </a:tcPr>
                </a:tc>
                <a:tc rowSpan="2">
                  <a:txBody>
                    <a:bodyPr/>
                    <a:p>
                      <a:pPr algn="ctr" fontAlgn="ctr"/>
                      <a:r>
                        <a:rPr lang="en-US" altLang="zh-CN" sz="900">
                          <a:latin typeface="Heiti SC Light" panose="02000000000000000000" charset="-122"/>
                          <a:ea typeface="Heiti SC Light" panose="02000000000000000000" charset="-122"/>
                          <a:cs typeface="Heiti SC Light" panose="02000000000000000000" charset="-122"/>
                          <a:sym typeface="+mn-ea"/>
                        </a:rPr>
                        <a:t>2640*800</a:t>
                      </a:r>
                      <a:endParaRPr lang="en-US" altLang="zh-CN" sz="900" b="0" i="0">
                        <a:latin typeface="Heiti SC Light" panose="02000000000000000000" charset="-122"/>
                        <a:ea typeface="Heiti SC Light" panose="02000000000000000000" charset="-122"/>
                        <a:cs typeface="Heiti SC Light" panose="02000000000000000000" charset="-122"/>
                        <a:sym typeface="+mn-ea"/>
                      </a:endParaRPr>
                    </a:p>
                  </a:txBody>
                  <a:tcPr marL="5158" marR="5158" marT="5158" marB="18123" anchor="ctr" anchorCtr="0">
                    <a:lnL>
                      <a:noFill/>
                    </a:lnL>
                    <a:lnR>
                      <a:noFill/>
                    </a:lnR>
                    <a:lnT w="12700">
                      <a:solidFill>
                        <a:schemeClr val="tx1"/>
                      </a:solidFill>
                      <a:prstDash val="solid"/>
                    </a:lnT>
                    <a:lnB w="12700">
                      <a:solidFill>
                        <a:schemeClr val="tx1"/>
                      </a:solidFill>
                      <a:prstDash val="solid"/>
                    </a:lnB>
                    <a:lnTlToBr>
                      <a:noFill/>
                    </a:lnTlToBr>
                    <a:lnBlToTr>
                      <a:noFill/>
                    </a:lnBlToTr>
                    <a:noFill/>
                  </a:tcPr>
                </a:tc>
                <a:tc rowSpan="2">
                  <a:txBody>
                    <a:bodyPr/>
                    <a:p>
                      <a:pPr algn="ctr" fontAlgn="ctr"/>
                      <a:r>
                        <a:rPr lang="en-US" altLang="zh-CN" sz="900" b="0" i="0">
                          <a:latin typeface="Heiti SC Light" panose="02000000000000000000" charset="-122"/>
                          <a:ea typeface="Heiti SC Light" panose="02000000000000000000" charset="-122"/>
                          <a:cs typeface="Heiti SC Light" panose="02000000000000000000" charset="-122"/>
                        </a:rPr>
                        <a:t>120W</a:t>
                      </a:r>
                      <a:endParaRPr lang="en-US" altLang="zh-CN" sz="900" b="0" i="0">
                        <a:latin typeface="Heiti SC Light" panose="02000000000000000000" charset="-122"/>
                        <a:ea typeface="Heiti SC Light" panose="02000000000000000000" charset="-122"/>
                        <a:cs typeface="Heiti SC Light" panose="02000000000000000000" charset="-122"/>
                        <a:sym typeface="+mn-ea"/>
                      </a:endParaRPr>
                    </a:p>
                  </a:txBody>
                  <a:tcPr marL="5158" marR="5158" marT="5158" marB="18123" anchor="ctr" anchorCtr="0">
                    <a:lnL>
                      <a:noFill/>
                    </a:lnL>
                    <a:lnR>
                      <a:noFill/>
                    </a:lnR>
                    <a:lnT w="12700">
                      <a:solidFill>
                        <a:schemeClr val="tx1"/>
                      </a:solidFill>
                      <a:prstDash val="solid"/>
                    </a:lnT>
                    <a:lnB w="12700">
                      <a:solidFill>
                        <a:schemeClr val="tx1"/>
                      </a:solidFill>
                      <a:prstDash val="solid"/>
                    </a:lnB>
                    <a:lnTlToBr>
                      <a:noFill/>
                    </a:lnTlToBr>
                    <a:lnBlToTr>
                      <a:noFill/>
                    </a:lnBlToTr>
                    <a:noFill/>
                  </a:tcPr>
                </a:tc>
                <a:tc rowSpan="2">
                  <a:txBody>
                    <a:bodyPr/>
                    <a:p>
                      <a:pPr algn="ctr" fontAlgn="ctr"/>
                      <a:r>
                        <a:rPr lang="en-US" altLang="zh-CN" sz="900" b="0" i="0">
                          <a:latin typeface="Heiti SC Light" panose="02000000000000000000" charset="-122"/>
                          <a:ea typeface="Heiti SC Light" panose="02000000000000000000" charset="-122"/>
                          <a:cs typeface="Heiti SC Light" panose="02000000000000000000" charset="-122"/>
                        </a:rPr>
                        <a:t>350W</a:t>
                      </a:r>
                      <a:endParaRPr lang="en-US" altLang="zh-CN" sz="900" b="0" i="0">
                        <a:latin typeface="Heiti SC Light" panose="02000000000000000000" charset="-122"/>
                        <a:ea typeface="Heiti SC Light" panose="02000000000000000000" charset="-122"/>
                        <a:cs typeface="Heiti SC Light" panose="02000000000000000000" charset="-122"/>
                        <a:sym typeface="+mn-ea"/>
                      </a:endParaRPr>
                    </a:p>
                  </a:txBody>
                  <a:tcPr marL="5158" marR="5158" marT="5158" marB="18123" anchor="ctr" anchorCtr="0">
                    <a:lnL>
                      <a:noFill/>
                    </a:lnL>
                    <a:lnR>
                      <a:noFill/>
                    </a:lnR>
                    <a:lnT w="12700">
                      <a:solidFill>
                        <a:schemeClr val="tx1"/>
                      </a:solidFill>
                      <a:prstDash val="solid"/>
                    </a:lnT>
                    <a:lnB w="12700">
                      <a:solidFill>
                        <a:schemeClr val="tx1"/>
                      </a:solidFill>
                      <a:prstDash val="solid"/>
                    </a:lnB>
                    <a:lnTlToBr>
                      <a:noFill/>
                    </a:lnTlToBr>
                    <a:lnBlToTr>
                      <a:noFill/>
                    </a:lnBlToTr>
                    <a:noFill/>
                  </a:tcPr>
                </a:tc>
                <a:tc>
                  <a:txBody>
                    <a:bodyPr/>
                    <a:p>
                      <a:pPr algn="l" fontAlgn="ctr"/>
                      <a:r>
                        <a:rPr lang="en-US" altLang="zh-CN" sz="900" b="0" i="0">
                          <a:latin typeface="Heiti SC Light" panose="02000000000000000000" charset="-122"/>
                          <a:ea typeface="Heiti SC Light" panose="02000000000000000000" charset="-122"/>
                          <a:cs typeface="Heiti SC Light" panose="02000000000000000000" charset="-122"/>
                        </a:rPr>
                        <a:t>Low Latitude (Unlimited Range)</a:t>
                      </a:r>
                      <a:endParaRPr lang="en-US" altLang="zh-CN" sz="900" b="0" i="0">
                        <a:latin typeface="Heiti SC Light" panose="02000000000000000000" charset="-122"/>
                        <a:ea typeface="Heiti SC Light" panose="02000000000000000000" charset="-122"/>
                        <a:cs typeface="Heiti SC Light" panose="02000000000000000000" charset="-122"/>
                      </a:endParaRPr>
                    </a:p>
                  </a:txBody>
                  <a:tcPr marL="5158" marR="5158" marT="5158" marB="18123" anchor="ctr" anchorCtr="0">
                    <a:lnL>
                      <a:noFill/>
                    </a:lnL>
                    <a:lnR>
                      <a:noFill/>
                    </a:lnR>
                    <a:lnT w="12700">
                      <a:solidFill>
                        <a:schemeClr val="tx1"/>
                      </a:solidFill>
                      <a:prstDash val="solid"/>
                    </a:lnT>
                    <a:lnB w="12700">
                      <a:solidFill>
                        <a:schemeClr val="tx1"/>
                      </a:solidFill>
                      <a:prstDash val="solid"/>
                    </a:lnB>
                    <a:lnTlToBr>
                      <a:noFill/>
                    </a:lnTlToBr>
                    <a:lnBlToTr>
                      <a:noFill/>
                    </a:lnBlToTr>
                    <a:noFill/>
                  </a:tcPr>
                </a:tc>
                <a:tc>
                  <a:txBody>
                    <a:bodyPr/>
                    <a:p>
                      <a:pPr algn="ctr" fontAlgn="ctr"/>
                      <a:r>
                        <a:rPr lang="en-US" altLang="zh-CN" sz="900">
                          <a:latin typeface="Heiti SC Light" panose="02000000000000000000" charset="-122"/>
                          <a:ea typeface="Heiti SC Light" panose="02000000000000000000" charset="-122"/>
                          <a:cs typeface="Heiti SC Light" panose="02000000000000000000" charset="-122"/>
                          <a:sym typeface="+mn-ea"/>
                        </a:rPr>
                        <a:t>125Ah</a:t>
                      </a:r>
                      <a:endParaRPr lang="en-US" altLang="zh-CN" sz="900" b="0" i="0">
                        <a:latin typeface="Heiti SC Light" panose="02000000000000000000" charset="-122"/>
                        <a:ea typeface="Heiti SC Light" panose="02000000000000000000" charset="-122"/>
                        <a:cs typeface="Heiti SC Light" panose="02000000000000000000" charset="-122"/>
                        <a:sym typeface="+mn-ea"/>
                      </a:endParaRPr>
                    </a:p>
                  </a:txBody>
                  <a:tcPr marL="5158" marR="5158" marT="5158" marB="18123" anchor="ctr" anchorCtr="0">
                    <a:lnL>
                      <a:noFill/>
                    </a:lnL>
                    <a:lnR>
                      <a:noFill/>
                    </a:lnR>
                    <a:lnT w="12700">
                      <a:solidFill>
                        <a:schemeClr val="tx1"/>
                      </a:solidFill>
                      <a:prstDash val="solid"/>
                    </a:lnT>
                    <a:lnB w="12700">
                      <a:solidFill>
                        <a:schemeClr val="tx1"/>
                      </a:solidFill>
                      <a:prstDash val="solid"/>
                    </a:lnB>
                    <a:lnTlToBr>
                      <a:noFill/>
                    </a:lnTlToBr>
                    <a:lnBlToTr>
                      <a:noFill/>
                    </a:lnBlToTr>
                    <a:noFill/>
                  </a:tcPr>
                </a:tc>
                <a:tc rowSpan="2">
                  <a:txBody>
                    <a:bodyPr/>
                    <a:p>
                      <a:pPr algn="ctr" fontAlgn="ctr"/>
                      <a:r>
                        <a:rPr lang="en-US" altLang="zh-CN" sz="900" b="0" i="0">
                          <a:latin typeface="Heiti SC Light" panose="02000000000000000000" charset="-122"/>
                          <a:ea typeface="Heiti SC Light" panose="02000000000000000000" charset="-122"/>
                          <a:cs typeface="Heiti SC Light" panose="02000000000000000000" charset="-122"/>
                        </a:rPr>
                        <a:t>Φ109*t3</a:t>
                      </a:r>
                      <a:endParaRPr lang="en-US" altLang="zh-CN" sz="900" b="0" i="0">
                        <a:latin typeface="Heiti SC Light" panose="02000000000000000000" charset="-122"/>
                        <a:ea typeface="Heiti SC Light" panose="02000000000000000000" charset="-122"/>
                        <a:cs typeface="Heiti SC Light" panose="02000000000000000000" charset="-122"/>
                      </a:endParaRPr>
                    </a:p>
                  </a:txBody>
                  <a:tcPr marL="5158" marR="5158" marT="5158" marB="18123" anchor="ctr" anchorCtr="0">
                    <a:lnL>
                      <a:noFill/>
                    </a:lnL>
                    <a:lnR>
                      <a:noFill/>
                    </a:lnR>
                    <a:lnT w="12700">
                      <a:solidFill>
                        <a:schemeClr val="tx1"/>
                      </a:solidFill>
                      <a:prstDash val="solid"/>
                    </a:lnT>
                    <a:lnB w="12700">
                      <a:solidFill>
                        <a:schemeClr val="tx1"/>
                      </a:solidFill>
                      <a:prstDash val="solid"/>
                    </a:lnB>
                    <a:lnTlToBr>
                      <a:noFill/>
                    </a:lnTlToBr>
                    <a:lnBlToTr>
                      <a:noFill/>
                    </a:lnBlToTr>
                    <a:noFill/>
                  </a:tcPr>
                </a:tc>
              </a:tr>
              <a:tr h="237490">
                <a:tc vMerge="1">
                  <a:tcPr>
                    <a:lnL>
                      <a:noFill/>
                    </a:lnL>
                    <a:lnR>
                      <a:noFill/>
                    </a:lnR>
                    <a:lnB w="12700" cap="flat" cmpd="sng">
                      <a:solidFill>
                        <a:srgbClr val="000000"/>
                      </a:solidFill>
                      <a:prstDash val="solid"/>
                      <a:headEnd type="none" w="med" len="med"/>
                      <a:tailEnd type="none" w="med" len="med"/>
                    </a:lnB>
                  </a:tcPr>
                </a:tc>
                <a:tc vMerge="1">
                  <a:tcPr>
                    <a:lnL>
                      <a:noFill/>
                    </a:lnL>
                    <a:lnR>
                      <a:noFill/>
                    </a:lnR>
                    <a:lnB w="12700" cap="flat" cmpd="sng">
                      <a:solidFill>
                        <a:srgbClr val="000000"/>
                      </a:solidFill>
                      <a:prstDash val="solid"/>
                      <a:headEnd type="none" w="med" len="med"/>
                      <a:tailEnd type="none" w="med" len="med"/>
                    </a:lnB>
                    <a:noFill/>
                  </a:tcPr>
                </a:tc>
                <a:tc vMerge="1">
                  <a:tcPr>
                    <a:lnL>
                      <a:noFill/>
                    </a:lnL>
                    <a:lnR>
                      <a:noFill/>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vMerge="1">
                  <a:tcPr>
                    <a:lnL>
                      <a:noFill/>
                    </a:lnL>
                    <a:lnR>
                      <a:noFill/>
                    </a:lnR>
                    <a:lnT w="12700" cap="flat" cmpd="sng">
                      <a:solidFill>
                        <a:srgbClr val="000000"/>
                      </a:solidFill>
                      <a:prstDash val="solid"/>
                      <a:headEnd type="none" w="med" len="med"/>
                      <a:tailEnd type="none" w="med" len="med"/>
                    </a:lnT>
                    <a:lnB>
                      <a:noFill/>
                    </a:lnB>
                    <a:noFill/>
                  </a:tcPr>
                </a:tc>
                <a:tc vMerge="1">
                  <a:tcPr>
                    <a:lnL>
                      <a:noFill/>
                    </a:lnL>
                    <a:lnR>
                      <a:noFill/>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vMerge="1">
                  <a:tcPr>
                    <a:lnL>
                      <a:noFill/>
                    </a:lnL>
                    <a:lnR>
                      <a:noFill/>
                    </a:lnR>
                    <a:lnB w="12700">
                      <a:solidFill>
                        <a:schemeClr val="tx1"/>
                      </a:solidFill>
                      <a:prstDash val="solid"/>
                    </a:lnB>
                  </a:tcPr>
                </a:tc>
                <a:tc vMerge="1">
                  <a:tcPr>
                    <a:lnL>
                      <a:noFill/>
                    </a:lnL>
                    <a:lnR>
                      <a:noFill/>
                    </a:lnR>
                    <a:lnB w="12700">
                      <a:solidFill>
                        <a:schemeClr val="tx1"/>
                      </a:solidFill>
                      <a:prstDash val="solid"/>
                    </a:lnB>
                  </a:tcPr>
                </a:tc>
                <a:tc vMerge="1">
                  <a:tcPr>
                    <a:lnL>
                      <a:noFill/>
                    </a:lnL>
                    <a:lnR>
                      <a:noFill/>
                    </a:lnR>
                    <a:lnB w="12700">
                      <a:solidFill>
                        <a:schemeClr val="tx1"/>
                      </a:solidFill>
                      <a:prstDash val="solid"/>
                    </a:lnB>
                  </a:tcPr>
                </a:tc>
                <a:tc vMerge="1">
                  <a:tcPr>
                    <a:lnL>
                      <a:noFill/>
                    </a:lnL>
                    <a:lnR>
                      <a:noFill/>
                    </a:lnR>
                    <a:lnB w="12700">
                      <a:solidFill>
                        <a:schemeClr val="tx1"/>
                      </a:solidFill>
                      <a:prstDash val="solid"/>
                    </a:lnB>
                  </a:tcPr>
                </a:tc>
                <a:tc>
                  <a:txBody>
                    <a:bodyPr/>
                    <a:p>
                      <a:pPr algn="l" fontAlgn="ctr"/>
                      <a:r>
                        <a:rPr lang="en-US" altLang="zh-CN" sz="900" b="0" i="0">
                          <a:latin typeface="Heiti SC Light" panose="02000000000000000000" charset="-122"/>
                          <a:ea typeface="Heiti SC Light" panose="02000000000000000000" charset="-122"/>
                          <a:cs typeface="Heiti SC Light" panose="02000000000000000000" charset="-122"/>
                        </a:rPr>
                        <a:t>High Latitude (5+1)</a:t>
                      </a:r>
                      <a:endParaRPr lang="en-US" altLang="zh-CN" sz="900" b="0" i="0">
                        <a:latin typeface="Heiti SC Light" panose="02000000000000000000" charset="-122"/>
                        <a:ea typeface="Heiti SC Light" panose="02000000000000000000" charset="-122"/>
                        <a:cs typeface="Heiti SC Light" panose="02000000000000000000" charset="-122"/>
                      </a:endParaRPr>
                    </a:p>
                  </a:txBody>
                  <a:tcPr marL="5158" marR="5158" marT="5158" marB="18123" anchor="ctr" anchorCtr="0">
                    <a:lnL>
                      <a:noFill/>
                    </a:lnL>
                    <a:lnR>
                      <a:noFill/>
                    </a:lnR>
                    <a:lnT w="12700">
                      <a:solidFill>
                        <a:schemeClr val="tx1"/>
                      </a:solidFill>
                      <a:prstDash val="solid"/>
                    </a:lnT>
                    <a:lnB w="12700">
                      <a:solidFill>
                        <a:schemeClr val="tx1"/>
                      </a:solidFill>
                      <a:prstDash val="solid"/>
                    </a:lnB>
                    <a:lnTlToBr>
                      <a:noFill/>
                    </a:lnTlToBr>
                    <a:lnBlToTr>
                      <a:noFill/>
                    </a:lnBlToTr>
                    <a:noFill/>
                  </a:tcPr>
                </a:tc>
                <a:tc>
                  <a:txBody>
                    <a:bodyPr/>
                    <a:p>
                      <a:pPr algn="ctr" fontAlgn="ctr"/>
                      <a:r>
                        <a:rPr lang="en-US" altLang="zh-CN" sz="900">
                          <a:latin typeface="Heiti SC Light" panose="02000000000000000000" charset="-122"/>
                          <a:ea typeface="Heiti SC Light" panose="02000000000000000000" charset="-122"/>
                          <a:cs typeface="Heiti SC Light" panose="02000000000000000000" charset="-122"/>
                          <a:sym typeface="+mn-ea"/>
                        </a:rPr>
                        <a:t>125Ah</a:t>
                      </a:r>
                      <a:endParaRPr lang="en-US" altLang="zh-CN" sz="900" b="0" i="0">
                        <a:latin typeface="Heiti SC Light" panose="02000000000000000000" charset="-122"/>
                        <a:ea typeface="Heiti SC Light" panose="02000000000000000000" charset="-122"/>
                        <a:cs typeface="Heiti SC Light" panose="02000000000000000000" charset="-122"/>
                        <a:sym typeface="+mn-ea"/>
                      </a:endParaRPr>
                    </a:p>
                  </a:txBody>
                  <a:tcPr marL="5158" marR="5158" marT="5158" marB="18123" anchor="ctr" anchorCtr="0">
                    <a:lnL>
                      <a:noFill/>
                    </a:lnL>
                    <a:lnR>
                      <a:noFill/>
                    </a:lnR>
                    <a:lnT w="12700">
                      <a:solidFill>
                        <a:schemeClr val="tx1"/>
                      </a:solidFill>
                      <a:prstDash val="solid"/>
                    </a:lnT>
                    <a:lnB w="12700">
                      <a:solidFill>
                        <a:schemeClr val="tx1"/>
                      </a:solidFill>
                      <a:prstDash val="solid"/>
                    </a:lnB>
                    <a:lnTlToBr>
                      <a:noFill/>
                    </a:lnTlToBr>
                    <a:lnBlToTr>
                      <a:noFill/>
                    </a:lnBlToTr>
                    <a:noFill/>
                  </a:tcPr>
                </a:tc>
                <a:tc vMerge="1">
                  <a:tcPr>
                    <a:lnL>
                      <a:noFill/>
                    </a:lnL>
                    <a:lnR>
                      <a:noFill/>
                    </a:lnR>
                    <a:lnB w="12700">
                      <a:solidFill>
                        <a:schemeClr val="tx1"/>
                      </a:solidFill>
                      <a:prstDash val="solid"/>
                    </a:lnB>
                  </a:tcPr>
                </a:tc>
              </a:tr>
              <a:tr h="235585">
                <a:tc vMerge="1">
                  <a:tcPr>
                    <a:lnL>
                      <a:noFill/>
                    </a:lnL>
                    <a:lnR>
                      <a:noFill/>
                    </a:lnR>
                    <a:lnB w="12700" cap="flat" cmpd="sng">
                      <a:solidFill>
                        <a:srgbClr val="000000"/>
                      </a:solidFill>
                      <a:prstDash val="solid"/>
                      <a:headEnd type="none" w="med" len="med"/>
                      <a:tailEnd type="none" w="med" len="med"/>
                    </a:lnB>
                  </a:tcPr>
                </a:tc>
                <a:tc vMerge="1">
                  <a:tcPr>
                    <a:lnL>
                      <a:noFill/>
                    </a:lnL>
                    <a:lnR>
                      <a:noFill/>
                    </a:lnR>
                    <a:lnB w="12700" cap="flat" cmpd="sng">
                      <a:solidFill>
                        <a:srgbClr val="000000"/>
                      </a:solidFill>
                      <a:prstDash val="solid"/>
                      <a:headEnd type="none" w="med" len="med"/>
                      <a:tailEnd type="none" w="med" len="med"/>
                    </a:lnB>
                    <a:noFill/>
                  </a:tcPr>
                </a:tc>
                <a:tc vMerge="1">
                  <a:tcPr>
                    <a:lnL>
                      <a:noFill/>
                    </a:lnL>
                    <a:lnR>
                      <a:noFill/>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vMerge="1">
                  <a:tcPr>
                    <a:lnL>
                      <a:noFill/>
                    </a:lnL>
                    <a:lnR>
                      <a:noFill/>
                    </a:lnR>
                    <a:lnT w="12700" cap="flat" cmpd="sng">
                      <a:solidFill>
                        <a:srgbClr val="000000"/>
                      </a:solidFill>
                      <a:prstDash val="solid"/>
                      <a:headEnd type="none" w="med" len="med"/>
                      <a:tailEnd type="none" w="med" len="med"/>
                    </a:lnT>
                    <a:lnB>
                      <a:noFill/>
                    </a:lnB>
                    <a:noFill/>
                  </a:tcPr>
                </a:tc>
                <a:tc vMerge="1">
                  <a:tcPr>
                    <a:lnL>
                      <a:noFill/>
                    </a:lnL>
                    <a:lnR>
                      <a:noFill/>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rowSpan="2">
                  <a:txBody>
                    <a:bodyPr/>
                    <a:p>
                      <a:pPr algn="ctr" fontAlgn="ctr"/>
                      <a:r>
                        <a:rPr lang="en-US" altLang="zh-CN" sz="900">
                          <a:latin typeface="Heiti SC Light" panose="02000000000000000000" charset="-122"/>
                          <a:ea typeface="Heiti SC Light" panose="02000000000000000000" charset="-122"/>
                          <a:cs typeface="Heiti SC Light" panose="02000000000000000000" charset="-122"/>
                          <a:sym typeface="+mn-ea"/>
                        </a:rPr>
                        <a:t>OLP-ATON-B</a:t>
                      </a:r>
                      <a:endParaRPr lang="en-US" altLang="zh-CN" sz="900" b="0" i="0">
                        <a:latin typeface="Heiti SC Light" panose="02000000000000000000" charset="-122"/>
                        <a:ea typeface="Heiti SC Light" panose="02000000000000000000" charset="-122"/>
                        <a:cs typeface="Heiti SC Light" panose="02000000000000000000" charset="-122"/>
                        <a:sym typeface="+mn-ea"/>
                      </a:endParaRPr>
                    </a:p>
                  </a:txBody>
                  <a:tcPr marL="5158" marR="5158" marT="5158" marB="18123" anchor="ctr" anchorCtr="0">
                    <a:lnL>
                      <a:noFill/>
                    </a:lnL>
                    <a:lnR>
                      <a:noFill/>
                    </a:lnR>
                    <a:lnT w="12700">
                      <a:solidFill>
                        <a:schemeClr val="tx1"/>
                      </a:solidFill>
                      <a:prstDash val="solid"/>
                    </a:lnT>
                    <a:lnB w="12700">
                      <a:solidFill>
                        <a:schemeClr val="tx1"/>
                      </a:solidFill>
                      <a:prstDash val="solid"/>
                    </a:lnB>
                    <a:lnTlToBr>
                      <a:noFill/>
                    </a:lnTlToBr>
                    <a:lnBlToTr>
                      <a:noFill/>
                    </a:lnBlToTr>
                    <a:noFill/>
                  </a:tcPr>
                </a:tc>
                <a:tc rowSpan="2">
                  <a:txBody>
                    <a:bodyPr/>
                    <a:p>
                      <a:pPr algn="ctr" fontAlgn="ctr"/>
                      <a:r>
                        <a:rPr lang="en-US" altLang="zh-CN" sz="900">
                          <a:latin typeface="Heiti SC Light" panose="02000000000000000000" charset="-122"/>
                          <a:ea typeface="Heiti SC Light" panose="02000000000000000000" charset="-122"/>
                          <a:cs typeface="Heiti SC Light" panose="02000000000000000000" charset="-122"/>
                          <a:sym typeface="+mn-ea"/>
                        </a:rPr>
                        <a:t>2640*800</a:t>
                      </a:r>
                      <a:endParaRPr lang="en-US" altLang="zh-CN" sz="900" b="0" i="0">
                        <a:latin typeface="Heiti SC Light" panose="02000000000000000000" charset="-122"/>
                        <a:ea typeface="Heiti SC Light" panose="02000000000000000000" charset="-122"/>
                        <a:cs typeface="Heiti SC Light" panose="02000000000000000000" charset="-122"/>
                        <a:sym typeface="+mn-ea"/>
                      </a:endParaRPr>
                    </a:p>
                  </a:txBody>
                  <a:tcPr marL="5158" marR="5158" marT="5158" marB="18123" anchor="ctr" anchorCtr="0">
                    <a:lnL>
                      <a:noFill/>
                    </a:lnL>
                    <a:lnR>
                      <a:noFill/>
                    </a:lnR>
                    <a:lnT w="12700">
                      <a:solidFill>
                        <a:schemeClr val="tx1"/>
                      </a:solidFill>
                      <a:prstDash val="solid"/>
                    </a:lnT>
                    <a:lnB w="12700">
                      <a:solidFill>
                        <a:schemeClr val="tx1"/>
                      </a:solidFill>
                      <a:prstDash val="solid"/>
                    </a:lnB>
                    <a:lnTlToBr>
                      <a:noFill/>
                    </a:lnTlToBr>
                    <a:lnBlToTr>
                      <a:noFill/>
                    </a:lnBlToTr>
                    <a:noFill/>
                  </a:tcPr>
                </a:tc>
                <a:tc rowSpan="2">
                  <a:txBody>
                    <a:bodyPr/>
                    <a:p>
                      <a:pPr algn="ctr" fontAlgn="ctr"/>
                      <a:r>
                        <a:rPr lang="en-US" altLang="zh-CN" sz="900" b="0" i="0">
                          <a:latin typeface="Heiti SC Light" panose="02000000000000000000" charset="-122"/>
                          <a:ea typeface="Heiti SC Light" panose="02000000000000000000" charset="-122"/>
                          <a:cs typeface="Heiti SC Light" panose="02000000000000000000" charset="-122"/>
                        </a:rPr>
                        <a:t>100W</a:t>
                      </a:r>
                      <a:endParaRPr lang="en-US" altLang="zh-CN" sz="900" b="0" i="0">
                        <a:latin typeface="Heiti SC Light" panose="02000000000000000000" charset="-122"/>
                        <a:ea typeface="Heiti SC Light" panose="02000000000000000000" charset="-122"/>
                        <a:cs typeface="Heiti SC Light" panose="02000000000000000000" charset="-122"/>
                        <a:sym typeface="+mn-ea"/>
                      </a:endParaRPr>
                    </a:p>
                  </a:txBody>
                  <a:tcPr marL="5158" marR="5158" marT="5158" marB="18123" anchor="ctr" anchorCtr="0">
                    <a:lnL>
                      <a:noFill/>
                    </a:lnL>
                    <a:lnR>
                      <a:noFill/>
                    </a:lnR>
                    <a:lnT w="12700">
                      <a:solidFill>
                        <a:schemeClr val="tx1"/>
                      </a:solidFill>
                      <a:prstDash val="solid"/>
                    </a:lnT>
                    <a:lnB w="12700">
                      <a:solidFill>
                        <a:schemeClr val="tx1"/>
                      </a:solidFill>
                      <a:prstDash val="solid"/>
                    </a:lnB>
                    <a:lnTlToBr>
                      <a:noFill/>
                    </a:lnTlToBr>
                    <a:lnBlToTr>
                      <a:noFill/>
                    </a:lnBlToTr>
                    <a:noFill/>
                  </a:tcPr>
                </a:tc>
                <a:tc rowSpan="2">
                  <a:txBody>
                    <a:bodyPr/>
                    <a:p>
                      <a:pPr algn="ctr" fontAlgn="ctr"/>
                      <a:r>
                        <a:rPr lang="en-US" altLang="zh-CN" sz="900" b="0" i="0">
                          <a:latin typeface="Heiti SC Light" panose="02000000000000000000" charset="-122"/>
                          <a:ea typeface="Heiti SC Light" panose="02000000000000000000" charset="-122"/>
                          <a:cs typeface="Heiti SC Light" panose="02000000000000000000" charset="-122"/>
                        </a:rPr>
                        <a:t>350W</a:t>
                      </a:r>
                      <a:endParaRPr lang="en-US" altLang="zh-CN" sz="900" b="0" i="0">
                        <a:latin typeface="Heiti SC Light" panose="02000000000000000000" charset="-122"/>
                        <a:ea typeface="Heiti SC Light" panose="02000000000000000000" charset="-122"/>
                        <a:cs typeface="Heiti SC Light" panose="02000000000000000000" charset="-122"/>
                        <a:sym typeface="+mn-ea"/>
                      </a:endParaRPr>
                    </a:p>
                  </a:txBody>
                  <a:tcPr marL="5158" marR="5158" marT="5158" marB="18123" anchor="ctr" anchorCtr="0">
                    <a:lnL>
                      <a:noFill/>
                    </a:lnL>
                    <a:lnR>
                      <a:noFill/>
                    </a:lnR>
                    <a:lnT w="12700">
                      <a:solidFill>
                        <a:schemeClr val="tx1"/>
                      </a:solidFill>
                      <a:prstDash val="solid"/>
                    </a:lnT>
                    <a:lnB w="12700">
                      <a:solidFill>
                        <a:schemeClr val="tx1"/>
                      </a:solidFill>
                      <a:prstDash val="solid"/>
                    </a:lnB>
                    <a:lnTlToBr>
                      <a:noFill/>
                    </a:lnTlToBr>
                    <a:lnBlToTr>
                      <a:noFill/>
                    </a:lnBlToTr>
                    <a:noFill/>
                  </a:tcPr>
                </a:tc>
                <a:tc>
                  <a:txBody>
                    <a:bodyPr/>
                    <a:p>
                      <a:pPr algn="l" fontAlgn="ctr"/>
                      <a:r>
                        <a:rPr lang="en-US" altLang="zh-CN" sz="900" b="0" i="0">
                          <a:latin typeface="Heiti SC Light" panose="02000000000000000000" charset="-122"/>
                          <a:ea typeface="Heiti SC Light" panose="02000000000000000000" charset="-122"/>
                          <a:cs typeface="Heiti SC Light" panose="02000000000000000000" charset="-122"/>
                        </a:rPr>
                        <a:t>Low Latitude (5+1)</a:t>
                      </a:r>
                      <a:endParaRPr lang="en-US" altLang="zh-CN" sz="900" b="0" i="0">
                        <a:latin typeface="Heiti SC Light" panose="02000000000000000000" charset="-122"/>
                        <a:ea typeface="Heiti SC Light" panose="02000000000000000000" charset="-122"/>
                        <a:cs typeface="Heiti SC Light" panose="02000000000000000000" charset="-122"/>
                      </a:endParaRPr>
                    </a:p>
                  </a:txBody>
                  <a:tcPr marL="5158" marR="5158" marT="5158" marB="18123" anchor="ctr" anchorCtr="0">
                    <a:lnL>
                      <a:noFill/>
                    </a:lnL>
                    <a:lnR>
                      <a:noFill/>
                    </a:lnR>
                    <a:lnT w="12700">
                      <a:solidFill>
                        <a:schemeClr val="tx1"/>
                      </a:solidFill>
                      <a:prstDash val="solid"/>
                    </a:lnT>
                    <a:lnB w="12700">
                      <a:solidFill>
                        <a:schemeClr val="tx1"/>
                      </a:solidFill>
                      <a:prstDash val="solid"/>
                    </a:lnB>
                    <a:lnTlToBr>
                      <a:noFill/>
                    </a:lnTlToBr>
                    <a:lnBlToTr>
                      <a:noFill/>
                    </a:lnBlToTr>
                    <a:noFill/>
                  </a:tcPr>
                </a:tc>
                <a:tc>
                  <a:txBody>
                    <a:bodyPr/>
                    <a:p>
                      <a:pPr algn="ctr" fontAlgn="ctr"/>
                      <a:r>
                        <a:rPr lang="en-US" altLang="zh-CN" sz="900">
                          <a:latin typeface="Heiti SC Light" panose="02000000000000000000" charset="-122"/>
                          <a:ea typeface="Heiti SC Light" panose="02000000000000000000" charset="-122"/>
                          <a:cs typeface="Heiti SC Light" panose="02000000000000000000" charset="-122"/>
                          <a:sym typeface="+mn-ea"/>
                        </a:rPr>
                        <a:t>100Ah</a:t>
                      </a:r>
                      <a:endParaRPr lang="en-US" altLang="zh-CN" sz="900" b="0" i="0">
                        <a:latin typeface="Heiti SC Light" panose="02000000000000000000" charset="-122"/>
                        <a:ea typeface="Heiti SC Light" panose="02000000000000000000" charset="-122"/>
                        <a:cs typeface="Heiti SC Light" panose="02000000000000000000" charset="-122"/>
                        <a:sym typeface="+mn-ea"/>
                      </a:endParaRPr>
                    </a:p>
                  </a:txBody>
                  <a:tcPr marL="5158" marR="5158" marT="5158" marB="18123" anchor="ctr" anchorCtr="0">
                    <a:lnL>
                      <a:noFill/>
                    </a:lnL>
                    <a:lnR>
                      <a:noFill/>
                    </a:lnR>
                    <a:lnT w="12700">
                      <a:solidFill>
                        <a:schemeClr val="tx1"/>
                      </a:solidFill>
                      <a:prstDash val="solid"/>
                    </a:lnT>
                    <a:lnB w="12700">
                      <a:solidFill>
                        <a:schemeClr val="tx1"/>
                      </a:solidFill>
                      <a:prstDash val="solid"/>
                    </a:lnB>
                    <a:lnTlToBr>
                      <a:noFill/>
                    </a:lnTlToBr>
                    <a:lnBlToTr>
                      <a:noFill/>
                    </a:lnBlToTr>
                    <a:noFill/>
                  </a:tcPr>
                </a:tc>
                <a:tc rowSpan="2">
                  <a:txBody>
                    <a:bodyPr/>
                    <a:p>
                      <a:pPr algn="ctr" fontAlgn="ctr"/>
                      <a:r>
                        <a:rPr lang="en-US" altLang="zh-CN" sz="900" b="0" i="0">
                          <a:latin typeface="Heiti SC Light" panose="02000000000000000000" charset="-122"/>
                          <a:ea typeface="Heiti SC Light" panose="02000000000000000000" charset="-122"/>
                          <a:cs typeface="Heiti SC Light" panose="02000000000000000000" charset="-122"/>
                        </a:rPr>
                        <a:t>Φ109*t3</a:t>
                      </a:r>
                      <a:endParaRPr lang="en-US" altLang="zh-CN" sz="900" b="0" i="0">
                        <a:latin typeface="Heiti SC Light" panose="02000000000000000000" charset="-122"/>
                        <a:ea typeface="Heiti SC Light" panose="02000000000000000000" charset="-122"/>
                        <a:cs typeface="Heiti SC Light" panose="02000000000000000000" charset="-122"/>
                      </a:endParaRPr>
                    </a:p>
                  </a:txBody>
                  <a:tcPr marL="5158" marR="5158" marT="5158" marB="18123" anchor="ctr" anchorCtr="0">
                    <a:lnL>
                      <a:noFill/>
                    </a:lnL>
                    <a:lnR>
                      <a:noFill/>
                    </a:lnR>
                    <a:lnT w="12700">
                      <a:solidFill>
                        <a:schemeClr val="tx1"/>
                      </a:solidFill>
                      <a:prstDash val="solid"/>
                    </a:lnT>
                    <a:lnB w="12700">
                      <a:solidFill>
                        <a:schemeClr val="tx1"/>
                      </a:solidFill>
                      <a:prstDash val="solid"/>
                    </a:lnB>
                    <a:lnTlToBr>
                      <a:noFill/>
                    </a:lnTlToBr>
                    <a:lnBlToTr>
                      <a:noFill/>
                    </a:lnBlToTr>
                    <a:noFill/>
                  </a:tcPr>
                </a:tc>
              </a:tr>
              <a:tr h="389255">
                <a:tc vMerge="1">
                  <a:tcPr>
                    <a:lnL>
                      <a:noFill/>
                    </a:lnL>
                    <a:lnR>
                      <a:noFill/>
                    </a:lnR>
                    <a:lnB w="12700" cap="flat" cmpd="sng">
                      <a:solidFill>
                        <a:srgbClr val="000000"/>
                      </a:solidFill>
                      <a:prstDash val="solid"/>
                      <a:headEnd type="none" w="med" len="med"/>
                      <a:tailEnd type="none" w="med" len="med"/>
                    </a:lnB>
                  </a:tcPr>
                </a:tc>
                <a:tc vMerge="1">
                  <a:tcPr>
                    <a:lnL>
                      <a:noFill/>
                    </a:lnL>
                    <a:lnR>
                      <a:noFill/>
                    </a:lnR>
                    <a:lnB w="12700" cap="flat" cmpd="sng">
                      <a:solidFill>
                        <a:srgbClr val="000000"/>
                      </a:solidFill>
                      <a:prstDash val="solid"/>
                      <a:headEnd type="none" w="med" len="med"/>
                      <a:tailEnd type="none" w="med" len="med"/>
                    </a:lnB>
                    <a:noFill/>
                  </a:tcPr>
                </a:tc>
                <a:tc vMerge="1">
                  <a:tcPr>
                    <a:lnL>
                      <a:noFill/>
                    </a:lnL>
                    <a:lnR>
                      <a:noFill/>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vMerge="1">
                  <a:tcPr>
                    <a:lnL>
                      <a:noFill/>
                    </a:lnL>
                    <a:lnR>
                      <a:noFill/>
                    </a:lnR>
                    <a:lnT w="12700" cap="flat" cmpd="sng">
                      <a:solidFill>
                        <a:srgbClr val="000000"/>
                      </a:solidFill>
                      <a:prstDash val="solid"/>
                      <a:headEnd type="none" w="med" len="med"/>
                      <a:tailEnd type="none" w="med" len="med"/>
                    </a:lnT>
                    <a:lnB>
                      <a:noFill/>
                    </a:lnB>
                    <a:noFill/>
                  </a:tcPr>
                </a:tc>
                <a:tc vMerge="1">
                  <a:tcPr>
                    <a:lnL>
                      <a:noFill/>
                    </a:lnL>
                    <a:lnR>
                      <a:noFill/>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vMerge="1">
                  <a:tcPr>
                    <a:lnL>
                      <a:noFill/>
                    </a:lnL>
                    <a:lnR>
                      <a:noFill/>
                    </a:lnR>
                    <a:lnB w="12700">
                      <a:solidFill>
                        <a:schemeClr val="tx1"/>
                      </a:solidFill>
                      <a:prstDash val="solid"/>
                    </a:lnB>
                  </a:tcPr>
                </a:tc>
                <a:tc vMerge="1">
                  <a:tcPr>
                    <a:lnL>
                      <a:noFill/>
                    </a:lnL>
                    <a:lnR>
                      <a:noFill/>
                    </a:lnR>
                    <a:lnB w="12700">
                      <a:solidFill>
                        <a:schemeClr val="tx1"/>
                      </a:solidFill>
                      <a:prstDash val="solid"/>
                    </a:lnB>
                  </a:tcPr>
                </a:tc>
                <a:tc vMerge="1">
                  <a:tcPr>
                    <a:lnL>
                      <a:noFill/>
                    </a:lnL>
                    <a:lnR>
                      <a:noFill/>
                    </a:lnR>
                    <a:lnB w="12700">
                      <a:solidFill>
                        <a:schemeClr val="tx1"/>
                      </a:solidFill>
                      <a:prstDash val="solid"/>
                    </a:lnB>
                  </a:tcPr>
                </a:tc>
                <a:tc vMerge="1">
                  <a:tcPr>
                    <a:lnL>
                      <a:noFill/>
                    </a:lnL>
                    <a:lnR>
                      <a:noFill/>
                    </a:lnR>
                    <a:lnB w="12700">
                      <a:solidFill>
                        <a:schemeClr val="tx1"/>
                      </a:solidFill>
                      <a:prstDash val="solid"/>
                    </a:lnB>
                  </a:tcPr>
                </a:tc>
                <a:tc>
                  <a:txBody>
                    <a:bodyPr/>
                    <a:p>
                      <a:pPr algn="l" fontAlgn="ctr"/>
                      <a:r>
                        <a:rPr sz="1200" b="0" i="0" kern="0" spc="-10" dirty="0">
                          <a:solidFill>
                            <a:srgbClr val="231F20">
                              <a:alpha val="100000"/>
                            </a:srgbClr>
                          </a:solidFill>
                          <a:latin typeface="+mn-ea"/>
                          <a:cs typeface="宋体" panose="02010600030101010101" pitchFamily="2" charset="-122"/>
                        </a:rPr>
                        <a:t>High Latitude (3+1)</a:t>
                      </a:r>
                      <a:endParaRPr sz="1200" b="0" i="0" kern="0" spc="-10" dirty="0">
                        <a:solidFill>
                          <a:srgbClr val="231F20">
                            <a:alpha val="100000"/>
                          </a:srgbClr>
                        </a:solidFill>
                        <a:latin typeface="+mn-ea"/>
                        <a:cs typeface="宋体" panose="02010600030101010101" pitchFamily="2" charset="-122"/>
                      </a:endParaRPr>
                    </a:p>
                  </a:txBody>
                  <a:tcPr marL="5158" marR="5158" marT="5158" marB="18123" anchor="ctr" anchorCtr="0">
                    <a:lnL>
                      <a:noFill/>
                    </a:lnL>
                    <a:lnR>
                      <a:noFill/>
                    </a:lnR>
                    <a:lnT w="12700">
                      <a:solidFill>
                        <a:schemeClr val="tx1"/>
                      </a:solidFill>
                      <a:prstDash val="solid"/>
                    </a:lnT>
                    <a:lnB w="12700">
                      <a:solidFill>
                        <a:schemeClr val="tx1"/>
                      </a:solidFill>
                      <a:prstDash val="solid"/>
                    </a:lnB>
                    <a:lnTlToBr>
                      <a:noFill/>
                    </a:lnTlToBr>
                    <a:lnBlToTr>
                      <a:noFill/>
                    </a:lnBlToTr>
                    <a:noFill/>
                  </a:tcPr>
                </a:tc>
                <a:tc>
                  <a:txBody>
                    <a:bodyPr/>
                    <a:p>
                      <a:pPr algn="ctr" fontAlgn="ctr"/>
                      <a:r>
                        <a:rPr sz="1200" kern="0" spc="-10" dirty="0">
                          <a:solidFill>
                            <a:srgbClr val="231F20">
                              <a:alpha val="100000"/>
                            </a:srgbClr>
                          </a:solidFill>
                          <a:latin typeface="+mn-ea"/>
                          <a:cs typeface="宋体" panose="02010600030101010101" pitchFamily="2" charset="-122"/>
                          <a:sym typeface="+mn-ea"/>
                        </a:rPr>
                        <a:t>100Ah</a:t>
                      </a:r>
                      <a:endParaRPr sz="1200" b="0" i="0" kern="0" spc="-10" dirty="0">
                        <a:solidFill>
                          <a:srgbClr val="231F20">
                            <a:alpha val="100000"/>
                          </a:srgbClr>
                        </a:solidFill>
                        <a:latin typeface="+mn-ea"/>
                        <a:cs typeface="宋体" panose="02010600030101010101" pitchFamily="2" charset="-122"/>
                        <a:sym typeface="+mn-ea"/>
                      </a:endParaRPr>
                    </a:p>
                  </a:txBody>
                  <a:tcPr marL="5158" marR="5158" marT="5158" marB="18123" anchor="ctr" anchorCtr="0">
                    <a:lnL>
                      <a:noFill/>
                    </a:lnL>
                    <a:lnR>
                      <a:noFill/>
                    </a:lnR>
                    <a:lnT w="12700">
                      <a:solidFill>
                        <a:schemeClr val="tx1"/>
                      </a:solidFill>
                      <a:prstDash val="solid"/>
                    </a:lnT>
                    <a:lnB w="12700">
                      <a:solidFill>
                        <a:schemeClr val="tx1"/>
                      </a:solidFill>
                      <a:prstDash val="solid"/>
                    </a:lnB>
                    <a:lnTlToBr>
                      <a:noFill/>
                    </a:lnTlToBr>
                    <a:lnBlToTr>
                      <a:noFill/>
                    </a:lnBlToTr>
                    <a:noFill/>
                  </a:tcPr>
                </a:tc>
                <a:tc vMerge="1">
                  <a:tcPr>
                    <a:lnL>
                      <a:noFill/>
                    </a:lnL>
                    <a:lnR>
                      <a:noFill/>
                    </a:lnR>
                    <a:lnB w="12700">
                      <a:solidFill>
                        <a:schemeClr val="tx1"/>
                      </a:solidFill>
                      <a:prstDash val="solid"/>
                    </a:lnB>
                  </a:tcPr>
                </a:tc>
              </a:tr>
              <a:tr h="347345">
                <a:tc vMerge="1">
                  <a:tcPr>
                    <a:lnL>
                      <a:noFill/>
                    </a:lnL>
                    <a:lnR>
                      <a:noFill/>
                    </a:lnR>
                    <a:lnB>
                      <a:noFill/>
                    </a:lnB>
                  </a:tcPr>
                </a:tc>
                <a:tc vMerge="1">
                  <a:tcPr>
                    <a:lnL>
                      <a:noFill/>
                    </a:lnL>
                    <a:lnR>
                      <a:noFill/>
                    </a:lnR>
                    <a:lnB>
                      <a:noFill/>
                    </a:lnB>
                    <a:noFill/>
                  </a:tcPr>
                </a:tc>
                <a:tc vMerge="1">
                  <a:tcPr>
                    <a:lnL>
                      <a:noFill/>
                    </a:lnL>
                    <a:lnR>
                      <a:noFill/>
                    </a:lnR>
                    <a:lnT w="12700" cap="flat" cmpd="sng">
                      <a:solidFill>
                        <a:srgbClr val="000000"/>
                      </a:solidFill>
                      <a:prstDash val="solid"/>
                      <a:headEnd type="none" w="med" len="med"/>
                      <a:tailEnd type="none" w="med" len="med"/>
                    </a:lnT>
                    <a:lnB>
                      <a:noFill/>
                    </a:lnB>
                  </a:tcPr>
                </a:tc>
                <a:tc vMerge="1">
                  <a:tcPr>
                    <a:lnL>
                      <a:noFill/>
                    </a:lnL>
                    <a:lnR>
                      <a:noFill/>
                    </a:lnR>
                    <a:lnT w="12700" cap="flat" cmpd="sng">
                      <a:solidFill>
                        <a:srgbClr val="000000"/>
                      </a:solidFill>
                      <a:prstDash val="solid"/>
                      <a:headEnd type="none" w="med" len="med"/>
                      <a:tailEnd type="none" w="med" len="med"/>
                    </a:lnT>
                    <a:lnB>
                      <a:noFill/>
                    </a:lnB>
                    <a:noFill/>
                  </a:tcPr>
                </a:tc>
                <a:tc vMerge="1">
                  <a:tcPr>
                    <a:lnL>
                      <a:noFill/>
                    </a:lnL>
                    <a:lnR>
                      <a:noFill/>
                    </a:lnR>
                    <a:lnT w="12700" cap="flat" cmpd="sng">
                      <a:solidFill>
                        <a:srgbClr val="000000"/>
                      </a:solidFill>
                      <a:prstDash val="solid"/>
                      <a:headEnd type="none" w="med" len="med"/>
                      <a:tailEnd type="none" w="med" len="med"/>
                    </a:lnT>
                    <a:lnB>
                      <a:noFill/>
                    </a:lnB>
                  </a:tcPr>
                </a:tc>
                <a:tc>
                  <a:txBody>
                    <a:bodyPr/>
                    <a:p>
                      <a:pPr algn="ctr" fontAlgn="ctr">
                        <a:buClrTx/>
                        <a:buSzTx/>
                        <a:buFontTx/>
                      </a:pPr>
                      <a:r>
                        <a:rPr lang="en-US" altLang="zh-CN" sz="900">
                          <a:latin typeface="Heiti SC Light" panose="02000000000000000000" charset="-122"/>
                          <a:ea typeface="Heiti SC Light" panose="02000000000000000000" charset="-122"/>
                          <a:cs typeface="Heiti SC Light" panose="02000000000000000000" charset="-122"/>
                          <a:sym typeface="+mn-ea"/>
                        </a:rPr>
                        <a:t>OLP-ATON-C</a:t>
                      </a:r>
                      <a:endParaRPr lang="en-US" altLang="zh-CN" sz="900" b="0" i="0">
                        <a:latin typeface="Heiti SC Light" panose="02000000000000000000" charset="-122"/>
                        <a:ea typeface="Heiti SC Light" panose="02000000000000000000" charset="-122"/>
                        <a:cs typeface="Heiti SC Light" panose="02000000000000000000" charset="-122"/>
                        <a:sym typeface="+mn-ea"/>
                      </a:endParaRPr>
                    </a:p>
                  </a:txBody>
                  <a:tcPr marL="5158" marR="5158" marT="5158" marB="18123" anchor="ctr" anchorCtr="0">
                    <a:lnL>
                      <a:noFill/>
                    </a:lnL>
                    <a:lnR>
                      <a:noFill/>
                    </a:lnR>
                    <a:lnT w="12700">
                      <a:solidFill>
                        <a:schemeClr val="tx1"/>
                      </a:solidFill>
                      <a:prstDash val="solid"/>
                    </a:lnT>
                    <a:lnB>
                      <a:noFill/>
                    </a:lnB>
                    <a:lnTlToBr>
                      <a:noFill/>
                    </a:lnTlToBr>
                    <a:lnBlToTr>
                      <a:noFill/>
                    </a:lnBlToTr>
                    <a:noFill/>
                  </a:tcPr>
                </a:tc>
                <a:tc>
                  <a:txBody>
                    <a:bodyPr/>
                    <a:p>
                      <a:pPr algn="ctr" fontAlgn="ctr">
                        <a:buClrTx/>
                        <a:buSzTx/>
                        <a:buFontTx/>
                      </a:pPr>
                      <a:r>
                        <a:rPr lang="en-US" altLang="zh-CN" sz="900" b="0" i="0">
                          <a:latin typeface="Heiti SC Light" panose="02000000000000000000" charset="-122"/>
                          <a:ea typeface="Heiti SC Light" panose="02000000000000000000" charset="-122"/>
                          <a:cs typeface="Heiti SC Light" panose="02000000000000000000" charset="-122"/>
                        </a:rPr>
                        <a:t>2420*620</a:t>
                      </a:r>
                      <a:endParaRPr lang="en-US" altLang="zh-CN" sz="900" b="0" i="0">
                        <a:latin typeface="Heiti SC Light" panose="02000000000000000000" charset="-122"/>
                        <a:ea typeface="Heiti SC Light" panose="02000000000000000000" charset="-122"/>
                        <a:cs typeface="Heiti SC Light" panose="02000000000000000000" charset="-122"/>
                      </a:endParaRPr>
                    </a:p>
                  </a:txBody>
                  <a:tcPr marL="5158" marR="5158" marT="5158" marB="18123" anchor="ctr" anchorCtr="0">
                    <a:lnL>
                      <a:noFill/>
                    </a:lnL>
                    <a:lnR>
                      <a:noFill/>
                    </a:lnR>
                    <a:lnT w="12700">
                      <a:solidFill>
                        <a:schemeClr val="tx1"/>
                      </a:solidFill>
                      <a:prstDash val="solid"/>
                    </a:lnT>
                    <a:lnB>
                      <a:noFill/>
                    </a:lnB>
                    <a:lnTlToBr>
                      <a:noFill/>
                    </a:lnTlToBr>
                    <a:lnBlToTr>
                      <a:noFill/>
                    </a:lnBlToTr>
                    <a:noFill/>
                  </a:tcPr>
                </a:tc>
                <a:tc>
                  <a:txBody>
                    <a:bodyPr/>
                    <a:p>
                      <a:pPr algn="ctr" fontAlgn="ctr">
                        <a:buClrTx/>
                        <a:buSzTx/>
                        <a:buFontTx/>
                      </a:pPr>
                      <a:r>
                        <a:rPr lang="en-US" altLang="zh-CN" sz="900" b="0" i="0">
                          <a:latin typeface="Heiti SC Light" panose="02000000000000000000" charset="-122"/>
                          <a:ea typeface="Heiti SC Light" panose="02000000000000000000" charset="-122"/>
                          <a:cs typeface="Heiti SC Light" panose="02000000000000000000" charset="-122"/>
                        </a:rPr>
                        <a:t>80W</a:t>
                      </a:r>
                      <a:endParaRPr lang="en-US" altLang="zh-CN" sz="900" b="0" i="0">
                        <a:latin typeface="Heiti SC Light" panose="02000000000000000000" charset="-122"/>
                        <a:ea typeface="Heiti SC Light" panose="02000000000000000000" charset="-122"/>
                        <a:cs typeface="Heiti SC Light" panose="02000000000000000000" charset="-122"/>
                        <a:sym typeface="+mn-ea"/>
                      </a:endParaRPr>
                    </a:p>
                  </a:txBody>
                  <a:tcPr marL="5158" marR="5158" marT="5158" marB="18123" anchor="ctr" anchorCtr="0">
                    <a:lnL>
                      <a:noFill/>
                    </a:lnL>
                    <a:lnR>
                      <a:noFill/>
                    </a:lnR>
                    <a:lnT w="12700">
                      <a:solidFill>
                        <a:schemeClr val="tx1"/>
                      </a:solidFill>
                      <a:prstDash val="solid"/>
                    </a:lnT>
                    <a:lnB>
                      <a:noFill/>
                    </a:lnB>
                    <a:lnTlToBr>
                      <a:noFill/>
                    </a:lnTlToBr>
                    <a:lnBlToTr>
                      <a:noFill/>
                    </a:lnBlToTr>
                    <a:noFill/>
                  </a:tcPr>
                </a:tc>
                <a:tc>
                  <a:txBody>
                    <a:bodyPr/>
                    <a:p>
                      <a:pPr algn="ctr" fontAlgn="ctr">
                        <a:buClrTx/>
                        <a:buSzTx/>
                        <a:buFontTx/>
                      </a:pPr>
                      <a:r>
                        <a:rPr lang="en-US" altLang="zh-CN" sz="900" b="0" i="0">
                          <a:latin typeface="Heiti SC Light" panose="02000000000000000000" charset="-122"/>
                          <a:ea typeface="Heiti SC Light" panose="02000000000000000000" charset="-122"/>
                          <a:cs typeface="Heiti SC Light" panose="02000000000000000000" charset="-122"/>
                        </a:rPr>
                        <a:t>250W</a:t>
                      </a:r>
                      <a:endParaRPr lang="en-US" altLang="zh-CN" sz="900" b="0" i="0">
                        <a:latin typeface="Heiti SC Light" panose="02000000000000000000" charset="-122"/>
                        <a:ea typeface="Heiti SC Light" panose="02000000000000000000" charset="-122"/>
                        <a:cs typeface="Heiti SC Light" panose="02000000000000000000" charset="-122"/>
                        <a:sym typeface="+mn-ea"/>
                      </a:endParaRPr>
                    </a:p>
                  </a:txBody>
                  <a:tcPr marL="5158" marR="5158" marT="5158" marB="18123" anchor="ctr" anchorCtr="0">
                    <a:lnL>
                      <a:noFill/>
                    </a:lnL>
                    <a:lnR>
                      <a:noFill/>
                    </a:lnR>
                    <a:lnT w="12700">
                      <a:solidFill>
                        <a:schemeClr val="tx1"/>
                      </a:solidFill>
                      <a:prstDash val="solid"/>
                    </a:lnT>
                    <a:lnB>
                      <a:noFill/>
                    </a:lnB>
                    <a:lnTlToBr>
                      <a:noFill/>
                    </a:lnTlToBr>
                    <a:lnBlToTr>
                      <a:noFill/>
                    </a:lnBlToTr>
                    <a:noFill/>
                  </a:tcPr>
                </a:tc>
                <a:tc>
                  <a:txBody>
                    <a:bodyPr/>
                    <a:p>
                      <a:pPr algn="ctr" fontAlgn="ctr">
                        <a:buClrTx/>
                        <a:buSzTx/>
                        <a:buFontTx/>
                      </a:pPr>
                      <a:r>
                        <a:rPr lang="en-US" altLang="zh-CN" sz="900" b="0" i="0">
                          <a:latin typeface="Heiti SC Light" panose="02000000000000000000" charset="-122"/>
                          <a:ea typeface="Heiti SC Light" panose="02000000000000000000" charset="-122"/>
                          <a:cs typeface="Heiti SC Light" panose="02000000000000000000" charset="-122"/>
                        </a:rPr>
                        <a:t>Low Latitude (3+1)</a:t>
                      </a:r>
                      <a:endParaRPr lang="en-US" altLang="zh-CN" sz="900" b="0" i="0">
                        <a:latin typeface="Heiti SC Light" panose="02000000000000000000" charset="-122"/>
                        <a:ea typeface="Heiti SC Light" panose="02000000000000000000" charset="-122"/>
                        <a:cs typeface="Heiti SC Light" panose="02000000000000000000" charset="-122"/>
                      </a:endParaRPr>
                    </a:p>
                  </a:txBody>
                  <a:tcPr marL="5158" marR="5158" marT="5158" marB="18123" anchor="ctr" anchorCtr="0">
                    <a:lnL>
                      <a:noFill/>
                    </a:lnL>
                    <a:lnR>
                      <a:noFill/>
                    </a:lnR>
                    <a:lnT w="12700">
                      <a:solidFill>
                        <a:schemeClr val="tx1"/>
                      </a:solidFill>
                      <a:prstDash val="solid"/>
                    </a:lnT>
                    <a:lnB>
                      <a:noFill/>
                    </a:lnB>
                    <a:lnTlToBr>
                      <a:noFill/>
                    </a:lnTlToBr>
                    <a:lnBlToTr>
                      <a:noFill/>
                    </a:lnBlToTr>
                    <a:noFill/>
                  </a:tcPr>
                </a:tc>
                <a:tc>
                  <a:txBody>
                    <a:bodyPr/>
                    <a:p>
                      <a:pPr algn="ctr" fontAlgn="ctr">
                        <a:buClrTx/>
                        <a:buSzTx/>
                        <a:buFontTx/>
                      </a:pPr>
                      <a:r>
                        <a:rPr lang="en-US" altLang="zh-CN" sz="900" b="0" i="0">
                          <a:latin typeface="Heiti SC Light" panose="02000000000000000000" charset="-122"/>
                          <a:ea typeface="Heiti SC Light" panose="02000000000000000000" charset="-122"/>
                          <a:cs typeface="Heiti SC Light" panose="02000000000000000000" charset="-122"/>
                        </a:rPr>
                        <a:t>40Ah</a:t>
                      </a:r>
                      <a:endParaRPr lang="en-US" altLang="zh-CN" sz="900" b="0" i="0">
                        <a:latin typeface="Heiti SC Light" panose="02000000000000000000" charset="-122"/>
                        <a:ea typeface="Heiti SC Light" panose="02000000000000000000" charset="-122"/>
                        <a:cs typeface="Heiti SC Light" panose="02000000000000000000" charset="-122"/>
                      </a:endParaRPr>
                    </a:p>
                    <a:p>
                      <a:pPr algn="ctr" fontAlgn="ctr">
                        <a:buClrTx/>
                        <a:buSzTx/>
                        <a:buFontTx/>
                      </a:pPr>
                      <a:endParaRPr lang="en-US" altLang="zh-CN" sz="900" b="0" i="0">
                        <a:latin typeface="Heiti SC Light" panose="02000000000000000000" charset="-122"/>
                        <a:ea typeface="Heiti SC Light" panose="02000000000000000000" charset="-122"/>
                        <a:cs typeface="Heiti SC Light" panose="02000000000000000000" charset="-122"/>
                      </a:endParaRPr>
                    </a:p>
                  </a:txBody>
                  <a:tcPr marL="5158" marR="5158" marT="5158" marB="18123" anchor="ctr" anchorCtr="0">
                    <a:lnL>
                      <a:noFill/>
                    </a:lnL>
                    <a:lnR>
                      <a:noFill/>
                    </a:lnR>
                    <a:lnT w="12700">
                      <a:solidFill>
                        <a:schemeClr val="tx1"/>
                      </a:solidFill>
                      <a:prstDash val="solid"/>
                    </a:lnT>
                    <a:lnB>
                      <a:noFill/>
                    </a:lnB>
                    <a:lnTlToBr>
                      <a:noFill/>
                    </a:lnTlToBr>
                    <a:lnBlToTr>
                      <a:noFill/>
                    </a:lnBlToTr>
                    <a:noFill/>
                  </a:tcPr>
                </a:tc>
                <a:tc>
                  <a:txBody>
                    <a:bodyPr/>
                    <a:p>
                      <a:pPr algn="ctr" fontAlgn="ctr">
                        <a:buClrTx/>
                        <a:buSzTx/>
                        <a:buFontTx/>
                      </a:pPr>
                      <a:r>
                        <a:rPr lang="en-US" altLang="zh-CN" sz="900" b="0" i="0">
                          <a:latin typeface="Heiti SC Light" panose="02000000000000000000" charset="-122"/>
                          <a:ea typeface="Heiti SC Light" panose="02000000000000000000" charset="-122"/>
                          <a:cs typeface="Heiti SC Light" panose="02000000000000000000" charset="-122"/>
                        </a:rPr>
                        <a:t>Φ102*t3</a:t>
                      </a:r>
                      <a:endParaRPr lang="en-US" altLang="zh-CN" sz="900" b="0" i="0">
                        <a:latin typeface="Heiti SC Light" panose="02000000000000000000" charset="-122"/>
                        <a:ea typeface="Heiti SC Light" panose="02000000000000000000" charset="-122"/>
                        <a:cs typeface="Heiti SC Light" panose="02000000000000000000" charset="-122"/>
                      </a:endParaRPr>
                    </a:p>
                  </a:txBody>
                  <a:tcPr marL="5158" marR="5158" marT="5158" marB="18123" anchor="ctr" anchorCtr="0">
                    <a:lnL>
                      <a:noFill/>
                    </a:lnL>
                    <a:lnR>
                      <a:noFill/>
                    </a:lnR>
                    <a:lnT w="12700">
                      <a:solidFill>
                        <a:schemeClr val="tx1"/>
                      </a:solidFill>
                      <a:prstDash val="solid"/>
                    </a:lnT>
                    <a:lnB>
                      <a:noFill/>
                    </a:lnB>
                    <a:lnTlToBr>
                      <a:noFill/>
                    </a:lnTlToBr>
                    <a:lnBlToTr>
                      <a:noFill/>
                    </a:lnBlToTr>
                    <a:noFill/>
                  </a:tcPr>
                </a:tc>
              </a:tr>
            </a:tbl>
          </a:graphicData>
        </a:graphic>
      </p:graphicFrame>
    </p:spTree>
  </p:cSld>
  <p:clrMapOvr>
    <a:masterClrMapping/>
  </p:clrMapOvr>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 name="TABLE_ENDDRAG_ORIGIN_RECT" val="469*497"/>
  <p:tag name="TABLE_ENDDRAG_RECT" val="435*31*469*497"/>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TABLE_ENDDRAG_ORIGIN_RECT" val="866*432"/>
  <p:tag name="TABLE_ENDDRAG_RECT" val="40*68*866*432"/>
  <p:tag name="KSO_WM_BEAUTIFY_FLAG" val=""/>
</p:tagLst>
</file>

<file path=ppt/tags/tag31.xml><?xml version="1.0" encoding="utf-8"?>
<p:tagLst xmlns:p="http://schemas.openxmlformats.org/presentationml/2006/main">
  <p:tag name="commondata" val="eyJoZGlkIjoiMTc4ZmVkM2I1MDA0MTQ0YTE5MzZiOTQyOGJlMzc4ODUifQ=="/>
</p:tagLst>
</file>

<file path=ppt/tags/tag4.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6481</Words>
  <Application>WPS 演示</Application>
  <PresentationFormat>宽屏</PresentationFormat>
  <Paragraphs>569</Paragraphs>
  <Slides>4</Slides>
  <Notes>0</Notes>
  <HiddenSlides>0</HiddenSlides>
  <MMClips>0</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4</vt:i4>
      </vt:variant>
    </vt:vector>
  </HeadingPairs>
  <TitlesOfParts>
    <vt:vector size="21" baseType="lpstr">
      <vt:lpstr>Arial</vt:lpstr>
      <vt:lpstr>宋体</vt:lpstr>
      <vt:lpstr>Wingdings</vt:lpstr>
      <vt:lpstr>Calibri</vt:lpstr>
      <vt:lpstr>Arial</vt:lpstr>
      <vt:lpstr>黑体</vt:lpstr>
      <vt:lpstr>Heiti SC Light</vt:lpstr>
      <vt:lpstr>微软雅黑</vt:lpstr>
      <vt:lpstr>Wingdings</vt:lpstr>
      <vt:lpstr>Lantinghei SC Extralight</vt:lpstr>
      <vt:lpstr>Arial Regular</vt:lpstr>
      <vt:lpstr>Inter</vt:lpstr>
      <vt:lpstr>等线</vt:lpstr>
      <vt:lpstr>Arial Unicode MS</vt:lpstr>
      <vt:lpstr>Calibri Light</vt:lpstr>
      <vt:lpstr>Segoe Print</vt:lpstr>
      <vt:lpstr>1_Office 主题</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alpha</dc:creator>
  <cp:lastModifiedBy>闫晴</cp:lastModifiedBy>
  <cp:revision>88</cp:revision>
  <dcterms:created xsi:type="dcterms:W3CDTF">2025-04-09T18:17:00Z</dcterms:created>
  <dcterms:modified xsi:type="dcterms:W3CDTF">2025-04-12T05:49:17Z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2052-12.1.0.20784</vt:lpwstr>
  </property>
  <property fmtid="{D5CDD505-2E9C-101B-9397-08002B2CF9AE}" pid="3" name="ICV">
    <vt:lpwstr>D79B8816B0234C92B9D0631AEF59F000_13</vt:lpwstr>
  </property>
</Properties>
</file>